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7BBF5B06_7807D9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7BBF5B01_5720250E.xml" ContentType="application/vnd.ms-powerpoint.comments+xml"/>
  <Override PartName="/ppt/notesSlides/notesSlide3.xml" ContentType="application/vnd.openxmlformats-officedocument.presentationml.notesSlide+xml"/>
  <Override PartName="/ppt/comments/modernComment_7BBF5B25_C1ABBEA3.xml" ContentType="application/vnd.ms-powerpoint.comments+xml"/>
  <Override PartName="/ppt/notesSlides/notesSlide4.xml" ContentType="application/vnd.openxmlformats-officedocument.presentationml.notesSlide+xml"/>
  <Override PartName="/ppt/comments/modernComment_7BBF5B26_C870FF1C.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1"/>
  </p:notesMasterIdLst>
  <p:handoutMasterIdLst>
    <p:handoutMasterId r:id="rId12"/>
  </p:handoutMasterIdLst>
  <p:sldIdLst>
    <p:sldId id="2076138246" r:id="rId5"/>
    <p:sldId id="2076138241" r:id="rId6"/>
    <p:sldId id="2076138277" r:id="rId7"/>
    <p:sldId id="2076138278" r:id="rId8"/>
    <p:sldId id="2076138279" r:id="rId9"/>
    <p:sldId id="2076138280" r:id="rId10"/>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Hire to retire end-to-end graphics" id="{5D9BAE09-2AD9-47BB-97F3-15C4BA39D503}">
          <p14:sldIdLst>
            <p14:sldId id="2076138246"/>
            <p14:sldId id="2076138241"/>
          </p14:sldIdLst>
        </p14:section>
        <p14:section name="Benefits, compensation, and payroll" id="{AEAD58BA-C926-4DCC-9627-DB3B03EB6FE3}">
          <p14:sldIdLst>
            <p14:sldId id="2076138277"/>
          </p14:sldIdLst>
        </p14:section>
        <p14:section name="Performance and growth" id="{D61679C0-CED5-4B37-9BD2-26CA97CE761E}">
          <p14:sldIdLst>
            <p14:sldId id="2076138278"/>
          </p14:sldIdLst>
        </p14:section>
        <p14:section name="Manage employee time and attendance" id="{DFBC331C-8C53-48EB-8F91-8C818A468D7C}">
          <p14:sldIdLst>
            <p14:sldId id="2076138279"/>
          </p14:sldIdLst>
        </p14:section>
        <p14:section name="Occupational health and safety" id="{28333C84-5BC3-4207-80A6-674B6CC10A9F}">
          <p14:sldIdLst>
            <p14:sldId id="20761382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 id="{FAEDAAC8-0530-2237-4664-9A046A131C40}" name="Rich Black" initials="RB" userId="S::riblack@microsoft.com::b49cc34d-059b-4351-ba76-9f03c1133ec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03F872-6004-4AC4-B4DE-D89F7559A813}" v="102" dt="2023-12-01T19:27:43.1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6" autoAdjust="0"/>
    <p:restoredTop sz="51006" autoAdjust="0"/>
  </p:normalViewPr>
  <p:slideViewPr>
    <p:cSldViewPr snapToGrid="0">
      <p:cViewPr varScale="1">
        <p:scale>
          <a:sx n="51" d="100"/>
          <a:sy n="51" d="100"/>
        </p:scale>
        <p:origin x="36" y="61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Black" userId="b49cc34d-059b-4351-ba76-9f03c1133ec4" providerId="ADAL" clId="{73220618-2DCE-408C-AA77-6E2D8AFAA7A9}"/>
    <pc:docChg chg="undo custSel addSld delSld modSld modSection">
      <pc:chgData name="Rich Black" userId="b49cc34d-059b-4351-ba76-9f03c1133ec4" providerId="ADAL" clId="{73220618-2DCE-408C-AA77-6E2D8AFAA7A9}" dt="2023-05-01T19:54:51.822" v="17" actId="47"/>
      <pc:docMkLst>
        <pc:docMk/>
      </pc:docMkLst>
      <pc:sldChg chg="del">
        <pc:chgData name="Rich Black" userId="b49cc34d-059b-4351-ba76-9f03c1133ec4" providerId="ADAL" clId="{73220618-2DCE-408C-AA77-6E2D8AFAA7A9}" dt="2023-04-19T15:09:56.456" v="0" actId="47"/>
        <pc:sldMkLst>
          <pc:docMk/>
          <pc:sldMk cId="2108815306" sldId="2076138242"/>
        </pc:sldMkLst>
      </pc:sldChg>
      <pc:sldChg chg="del">
        <pc:chgData name="Rich Black" userId="b49cc34d-059b-4351-ba76-9f03c1133ec4" providerId="ADAL" clId="{73220618-2DCE-408C-AA77-6E2D8AFAA7A9}" dt="2023-04-19T15:10:27.900" v="4" actId="47"/>
        <pc:sldMkLst>
          <pc:docMk/>
          <pc:sldMk cId="1797999038" sldId="2076138243"/>
        </pc:sldMkLst>
      </pc:sldChg>
      <pc:sldChg chg="del">
        <pc:chgData name="Rich Black" userId="b49cc34d-059b-4351-ba76-9f03c1133ec4" providerId="ADAL" clId="{73220618-2DCE-408C-AA77-6E2D8AFAA7A9}" dt="2023-05-01T19:54:51.822" v="17" actId="47"/>
        <pc:sldMkLst>
          <pc:docMk/>
          <pc:sldMk cId="1271451233" sldId="2076138244"/>
        </pc:sldMkLst>
      </pc:sldChg>
      <pc:sldChg chg="del">
        <pc:chgData name="Rich Black" userId="b49cc34d-059b-4351-ba76-9f03c1133ec4" providerId="ADAL" clId="{73220618-2DCE-408C-AA77-6E2D8AFAA7A9}" dt="2023-04-19T15:10:36.452" v="5" actId="47"/>
        <pc:sldMkLst>
          <pc:docMk/>
          <pc:sldMk cId="857510119" sldId="2076138245"/>
        </pc:sldMkLst>
      </pc:sldChg>
      <pc:sldChg chg="modSp add mod">
        <pc:chgData name="Rich Black" userId="b49cc34d-059b-4351-ba76-9f03c1133ec4" providerId="ADAL" clId="{73220618-2DCE-408C-AA77-6E2D8AFAA7A9}" dt="2023-05-01T18:46:17.531" v="15" actId="1035"/>
        <pc:sldMkLst>
          <pc:docMk/>
          <pc:sldMk cId="891939397" sldId="2076138245"/>
        </pc:sldMkLst>
        <pc:cxnChg chg="mod">
          <ac:chgData name="Rich Black" userId="b49cc34d-059b-4351-ba76-9f03c1133ec4" providerId="ADAL" clId="{73220618-2DCE-408C-AA77-6E2D8AFAA7A9}" dt="2023-05-01T18:45:26.712" v="13" actId="14100"/>
          <ac:cxnSpMkLst>
            <pc:docMk/>
            <pc:sldMk cId="891939397" sldId="2076138245"/>
            <ac:cxnSpMk id="212" creationId="{C7F66C89-26CC-C1EF-909E-774FC56B08CC}"/>
          </ac:cxnSpMkLst>
        </pc:cxnChg>
        <pc:cxnChg chg="mod">
          <ac:chgData name="Rich Black" userId="b49cc34d-059b-4351-ba76-9f03c1133ec4" providerId="ADAL" clId="{73220618-2DCE-408C-AA77-6E2D8AFAA7A9}" dt="2023-05-01T18:46:17.531" v="15" actId="1035"/>
          <ac:cxnSpMkLst>
            <pc:docMk/>
            <pc:sldMk cId="891939397" sldId="2076138245"/>
            <ac:cxnSpMk id="223" creationId="{4582895C-62F3-3C8A-6EBC-79F7C60A20E4}"/>
          </ac:cxnSpMkLst>
        </pc:cxnChg>
      </pc:sldChg>
      <pc:sldChg chg="add">
        <pc:chgData name="Rich Black" userId="b49cc34d-059b-4351-ba76-9f03c1133ec4" providerId="ADAL" clId="{73220618-2DCE-408C-AA77-6E2D8AFAA7A9}" dt="2023-05-01T19:54:39.627" v="16"/>
        <pc:sldMkLst>
          <pc:docMk/>
          <pc:sldMk cId="125861274" sldId="2076138246"/>
        </pc:sldMkLst>
      </pc:sldChg>
      <pc:sldChg chg="del">
        <pc:chgData name="Rich Black" userId="b49cc34d-059b-4351-ba76-9f03c1133ec4" providerId="ADAL" clId="{73220618-2DCE-408C-AA77-6E2D8AFAA7A9}" dt="2023-04-19T15:10:15.827" v="3" actId="47"/>
        <pc:sldMkLst>
          <pc:docMk/>
          <pc:sldMk cId="617850579" sldId="2076138246"/>
        </pc:sldMkLst>
      </pc:sldChg>
      <pc:sldChg chg="del">
        <pc:chgData name="Rich Black" userId="b49cc34d-059b-4351-ba76-9f03c1133ec4" providerId="ADAL" clId="{73220618-2DCE-408C-AA77-6E2D8AFAA7A9}" dt="2023-04-19T15:10:02.079" v="1" actId="47"/>
        <pc:sldMkLst>
          <pc:docMk/>
          <pc:sldMk cId="2477290318" sldId="2076138247"/>
        </pc:sldMkLst>
      </pc:sldChg>
      <pc:sldChg chg="del">
        <pc:chgData name="Rich Black" userId="b49cc34d-059b-4351-ba76-9f03c1133ec4" providerId="ADAL" clId="{73220618-2DCE-408C-AA77-6E2D8AFAA7A9}" dt="2023-04-19T15:10:09.414" v="2" actId="47"/>
        <pc:sldMkLst>
          <pc:docMk/>
          <pc:sldMk cId="1883277251" sldId="2076138248"/>
        </pc:sldMkLst>
      </pc:sldChg>
    </pc:docChg>
  </pc:docChgLst>
  <pc:docChgLst>
    <pc:chgData name="Rachel Profitt" userId="33e63d03-b0ce-4cee-8a7f-3417702ed3c2" providerId="ADAL" clId="{9703F872-6004-4AC4-B4DE-D89F7559A813}"/>
    <pc:docChg chg="undo redo custSel addSld delSld modSld delSection modSection">
      <pc:chgData name="Rachel Profitt" userId="33e63d03-b0ce-4cee-8a7f-3417702ed3c2" providerId="ADAL" clId="{9703F872-6004-4AC4-B4DE-D89F7559A813}" dt="2023-12-01T19:27:43.082" v="761"/>
      <pc:docMkLst>
        <pc:docMk/>
      </pc:docMkLst>
      <pc:sldChg chg="add">
        <pc:chgData name="Rachel Profitt" userId="33e63d03-b0ce-4cee-8a7f-3417702ed3c2" providerId="ADAL" clId="{9703F872-6004-4AC4-B4DE-D89F7559A813}" dt="2023-12-01T19:25:55.525" v="755"/>
        <pc:sldMkLst>
          <pc:docMk/>
          <pc:sldMk cId="1461724430" sldId="2076138241"/>
        </pc:sldMkLst>
      </pc:sldChg>
      <pc:sldChg chg="addSp delSp modSp del mod">
        <pc:chgData name="Rachel Profitt" userId="33e63d03-b0ce-4cee-8a7f-3417702ed3c2" providerId="ADAL" clId="{9703F872-6004-4AC4-B4DE-D89F7559A813}" dt="2023-12-01T19:25:57.584" v="756" actId="47"/>
        <pc:sldMkLst>
          <pc:docMk/>
          <pc:sldMk cId="891939397" sldId="2076138245"/>
        </pc:sldMkLst>
        <pc:spChg chg="mod">
          <ac:chgData name="Rachel Profitt" userId="33e63d03-b0ce-4cee-8a7f-3417702ed3c2" providerId="ADAL" clId="{9703F872-6004-4AC4-B4DE-D89F7559A813}" dt="2023-12-01T18:41:32.589" v="577" actId="555"/>
          <ac:spMkLst>
            <pc:docMk/>
            <pc:sldMk cId="891939397" sldId="2076138245"/>
            <ac:spMk id="3" creationId="{BAFDEDC2-B099-45EA-E171-3313C207D706}"/>
          </ac:spMkLst>
        </pc:spChg>
        <pc:spChg chg="del">
          <ac:chgData name="Rachel Profitt" userId="33e63d03-b0ce-4cee-8a7f-3417702ed3c2" providerId="ADAL" clId="{9703F872-6004-4AC4-B4DE-D89F7559A813}" dt="2023-12-01T17:57:39.076" v="54" actId="478"/>
          <ac:spMkLst>
            <pc:docMk/>
            <pc:sldMk cId="891939397" sldId="2076138245"/>
            <ac:spMk id="7" creationId="{C32266A2-F32B-7BB8-6396-40C7BBFB29B9}"/>
          </ac:spMkLst>
        </pc:spChg>
        <pc:spChg chg="del">
          <ac:chgData name="Rachel Profitt" userId="33e63d03-b0ce-4cee-8a7f-3417702ed3c2" providerId="ADAL" clId="{9703F872-6004-4AC4-B4DE-D89F7559A813}" dt="2023-12-01T17:58:30.909" v="62" actId="478"/>
          <ac:spMkLst>
            <pc:docMk/>
            <pc:sldMk cId="891939397" sldId="2076138245"/>
            <ac:spMk id="8" creationId="{A10C9B31-E539-54BD-CE96-8D1AB13A8158}"/>
          </ac:spMkLst>
        </pc:spChg>
        <pc:spChg chg="mod">
          <ac:chgData name="Rachel Profitt" userId="33e63d03-b0ce-4cee-8a7f-3417702ed3c2" providerId="ADAL" clId="{9703F872-6004-4AC4-B4DE-D89F7559A813}" dt="2023-12-01T18:19:22.053" v="419" actId="12788"/>
          <ac:spMkLst>
            <pc:docMk/>
            <pc:sldMk cId="891939397" sldId="2076138245"/>
            <ac:spMk id="10" creationId="{0B4F8F04-F097-D45A-D4FA-8E9CD1287F49}"/>
          </ac:spMkLst>
        </pc:spChg>
        <pc:spChg chg="mod">
          <ac:chgData name="Rachel Profitt" userId="33e63d03-b0ce-4cee-8a7f-3417702ed3c2" providerId="ADAL" clId="{9703F872-6004-4AC4-B4DE-D89F7559A813}" dt="2023-12-01T18:24:54.666" v="509" actId="12788"/>
          <ac:spMkLst>
            <pc:docMk/>
            <pc:sldMk cId="891939397" sldId="2076138245"/>
            <ac:spMk id="14" creationId="{CD01E738-6656-CA86-5D6A-21E6FE2532F4}"/>
          </ac:spMkLst>
        </pc:spChg>
        <pc:spChg chg="mod">
          <ac:chgData name="Rachel Profitt" userId="33e63d03-b0ce-4cee-8a7f-3417702ed3c2" providerId="ADAL" clId="{9703F872-6004-4AC4-B4DE-D89F7559A813}" dt="2023-12-01T18:36:58.522" v="534" actId="1076"/>
          <ac:spMkLst>
            <pc:docMk/>
            <pc:sldMk cId="891939397" sldId="2076138245"/>
            <ac:spMk id="15" creationId="{F88188FD-4D35-24FD-EDC0-FA36FF53DDF7}"/>
          </ac:spMkLst>
        </pc:spChg>
        <pc:spChg chg="mod">
          <ac:chgData name="Rachel Profitt" userId="33e63d03-b0ce-4cee-8a7f-3417702ed3c2" providerId="ADAL" clId="{9703F872-6004-4AC4-B4DE-D89F7559A813}" dt="2023-12-01T18:19:44.932" v="427" actId="1038"/>
          <ac:spMkLst>
            <pc:docMk/>
            <pc:sldMk cId="891939397" sldId="2076138245"/>
            <ac:spMk id="16" creationId="{DC8C8201-B04E-D47B-6C01-01585CC79557}"/>
          </ac:spMkLst>
        </pc:spChg>
        <pc:spChg chg="mod">
          <ac:chgData name="Rachel Profitt" userId="33e63d03-b0ce-4cee-8a7f-3417702ed3c2" providerId="ADAL" clId="{9703F872-6004-4AC4-B4DE-D89F7559A813}" dt="2023-12-01T18:22:28.172" v="458" actId="1035"/>
          <ac:spMkLst>
            <pc:docMk/>
            <pc:sldMk cId="891939397" sldId="2076138245"/>
            <ac:spMk id="17" creationId="{17B94C27-0154-25D0-8661-56419D177AE3}"/>
          </ac:spMkLst>
        </pc:spChg>
        <pc:spChg chg="mod">
          <ac:chgData name="Rachel Profitt" userId="33e63d03-b0ce-4cee-8a7f-3417702ed3c2" providerId="ADAL" clId="{9703F872-6004-4AC4-B4DE-D89F7559A813}" dt="2023-12-01T18:22:44.720" v="483" actId="1035"/>
          <ac:spMkLst>
            <pc:docMk/>
            <pc:sldMk cId="891939397" sldId="2076138245"/>
            <ac:spMk id="19" creationId="{717A4B3D-04D7-4AE5-9057-531DA28B7960}"/>
          </ac:spMkLst>
        </pc:spChg>
        <pc:spChg chg="mod">
          <ac:chgData name="Rachel Profitt" userId="33e63d03-b0ce-4cee-8a7f-3417702ed3c2" providerId="ADAL" clId="{9703F872-6004-4AC4-B4DE-D89F7559A813}" dt="2023-12-01T18:23:46.585" v="495" actId="1076"/>
          <ac:spMkLst>
            <pc:docMk/>
            <pc:sldMk cId="891939397" sldId="2076138245"/>
            <ac:spMk id="20" creationId="{94E0D355-39AF-B98E-8762-8E76505C1AC9}"/>
          </ac:spMkLst>
        </pc:spChg>
        <pc:spChg chg="mod">
          <ac:chgData name="Rachel Profitt" userId="33e63d03-b0ce-4cee-8a7f-3417702ed3c2" providerId="ADAL" clId="{9703F872-6004-4AC4-B4DE-D89F7559A813}" dt="2023-12-01T18:22:44.720" v="483" actId="1035"/>
          <ac:spMkLst>
            <pc:docMk/>
            <pc:sldMk cId="891939397" sldId="2076138245"/>
            <ac:spMk id="21" creationId="{189B497D-D5D7-BED4-9D5F-3FE9597C2428}"/>
          </ac:spMkLst>
        </pc:spChg>
        <pc:spChg chg="mod">
          <ac:chgData name="Rachel Profitt" userId="33e63d03-b0ce-4cee-8a7f-3417702ed3c2" providerId="ADAL" clId="{9703F872-6004-4AC4-B4DE-D89F7559A813}" dt="2023-12-01T18:37:42.685" v="543" actId="1076"/>
          <ac:spMkLst>
            <pc:docMk/>
            <pc:sldMk cId="891939397" sldId="2076138245"/>
            <ac:spMk id="22" creationId="{04BA85AC-F9F8-B294-D188-75F30F0FE223}"/>
          </ac:spMkLst>
        </pc:spChg>
        <pc:spChg chg="mod">
          <ac:chgData name="Rachel Profitt" userId="33e63d03-b0ce-4cee-8a7f-3417702ed3c2" providerId="ADAL" clId="{9703F872-6004-4AC4-B4DE-D89F7559A813}" dt="2023-12-01T18:22:44.720" v="483" actId="1035"/>
          <ac:spMkLst>
            <pc:docMk/>
            <pc:sldMk cId="891939397" sldId="2076138245"/>
            <ac:spMk id="23" creationId="{9606C07A-CAA2-A415-EF02-7DDC59069883}"/>
          </ac:spMkLst>
        </pc:spChg>
        <pc:spChg chg="mod">
          <ac:chgData name="Rachel Profitt" userId="33e63d03-b0ce-4cee-8a7f-3417702ed3c2" providerId="ADAL" clId="{9703F872-6004-4AC4-B4DE-D89F7559A813}" dt="2023-12-01T18:22:44.720" v="483" actId="1035"/>
          <ac:spMkLst>
            <pc:docMk/>
            <pc:sldMk cId="891939397" sldId="2076138245"/>
            <ac:spMk id="25" creationId="{0FD552ED-E342-A064-2960-8DDBCE7A9B4E}"/>
          </ac:spMkLst>
        </pc:spChg>
        <pc:spChg chg="mod">
          <ac:chgData name="Rachel Profitt" userId="33e63d03-b0ce-4cee-8a7f-3417702ed3c2" providerId="ADAL" clId="{9703F872-6004-4AC4-B4DE-D89F7559A813}" dt="2023-12-01T18:50:41.480" v="689" actId="465"/>
          <ac:spMkLst>
            <pc:docMk/>
            <pc:sldMk cId="891939397" sldId="2076138245"/>
            <ac:spMk id="29" creationId="{B8D043DB-032C-1D0A-6E17-45B56B019A2A}"/>
          </ac:spMkLst>
        </pc:spChg>
        <pc:spChg chg="mod">
          <ac:chgData name="Rachel Profitt" userId="33e63d03-b0ce-4cee-8a7f-3417702ed3c2" providerId="ADAL" clId="{9703F872-6004-4AC4-B4DE-D89F7559A813}" dt="2023-12-01T18:50:41.480" v="689" actId="465"/>
          <ac:spMkLst>
            <pc:docMk/>
            <pc:sldMk cId="891939397" sldId="2076138245"/>
            <ac:spMk id="30" creationId="{7F8266C4-56C2-0157-26AA-2445DC243671}"/>
          </ac:spMkLst>
        </pc:spChg>
        <pc:spChg chg="mod">
          <ac:chgData name="Rachel Profitt" userId="33e63d03-b0ce-4cee-8a7f-3417702ed3c2" providerId="ADAL" clId="{9703F872-6004-4AC4-B4DE-D89F7559A813}" dt="2023-12-01T18:48:29.037" v="672" actId="14100"/>
          <ac:spMkLst>
            <pc:docMk/>
            <pc:sldMk cId="891939397" sldId="2076138245"/>
            <ac:spMk id="31" creationId="{1709477C-EC65-CF19-C1E9-573F3C602756}"/>
          </ac:spMkLst>
        </pc:spChg>
        <pc:spChg chg="mod">
          <ac:chgData name="Rachel Profitt" userId="33e63d03-b0ce-4cee-8a7f-3417702ed3c2" providerId="ADAL" clId="{9703F872-6004-4AC4-B4DE-D89F7559A813}" dt="2023-12-01T18:42:25.536" v="583" actId="555"/>
          <ac:spMkLst>
            <pc:docMk/>
            <pc:sldMk cId="891939397" sldId="2076138245"/>
            <ac:spMk id="32" creationId="{237B5515-EFB1-5E43-DA9A-E213DDC81DA2}"/>
          </ac:spMkLst>
        </pc:spChg>
        <pc:spChg chg="mod">
          <ac:chgData name="Rachel Profitt" userId="33e63d03-b0ce-4cee-8a7f-3417702ed3c2" providerId="ADAL" clId="{9703F872-6004-4AC4-B4DE-D89F7559A813}" dt="2023-12-01T18:42:38.178" v="586" actId="555"/>
          <ac:spMkLst>
            <pc:docMk/>
            <pc:sldMk cId="891939397" sldId="2076138245"/>
            <ac:spMk id="33" creationId="{03877824-4963-5FC0-181C-C6F0C99D816F}"/>
          </ac:spMkLst>
        </pc:spChg>
        <pc:spChg chg="mod">
          <ac:chgData name="Rachel Profitt" userId="33e63d03-b0ce-4cee-8a7f-3417702ed3c2" providerId="ADAL" clId="{9703F872-6004-4AC4-B4DE-D89F7559A813}" dt="2023-12-01T18:43:03.985" v="590" actId="555"/>
          <ac:spMkLst>
            <pc:docMk/>
            <pc:sldMk cId="891939397" sldId="2076138245"/>
            <ac:spMk id="34" creationId="{B819FA43-DD2E-C29D-4184-E84C7579A49E}"/>
          </ac:spMkLst>
        </pc:spChg>
        <pc:spChg chg="mod">
          <ac:chgData name="Rachel Profitt" userId="33e63d03-b0ce-4cee-8a7f-3417702ed3c2" providerId="ADAL" clId="{9703F872-6004-4AC4-B4DE-D89F7559A813}" dt="2023-12-01T18:50:41.480" v="689" actId="465"/>
          <ac:spMkLst>
            <pc:docMk/>
            <pc:sldMk cId="891939397" sldId="2076138245"/>
            <ac:spMk id="35" creationId="{0223B51C-A09D-39C6-95A0-C26DCB5A0266}"/>
          </ac:spMkLst>
        </pc:spChg>
        <pc:spChg chg="mod">
          <ac:chgData name="Rachel Profitt" userId="33e63d03-b0ce-4cee-8a7f-3417702ed3c2" providerId="ADAL" clId="{9703F872-6004-4AC4-B4DE-D89F7559A813}" dt="2023-12-01T18:44:40.218" v="620" actId="1076"/>
          <ac:spMkLst>
            <pc:docMk/>
            <pc:sldMk cId="891939397" sldId="2076138245"/>
            <ac:spMk id="36" creationId="{22747F14-D3E5-85D8-670E-25CB74D53C6B}"/>
          </ac:spMkLst>
        </pc:spChg>
        <pc:spChg chg="mod">
          <ac:chgData name="Rachel Profitt" userId="33e63d03-b0ce-4cee-8a7f-3417702ed3c2" providerId="ADAL" clId="{9703F872-6004-4AC4-B4DE-D89F7559A813}" dt="2023-12-01T18:44:50.500" v="622" actId="555"/>
          <ac:spMkLst>
            <pc:docMk/>
            <pc:sldMk cId="891939397" sldId="2076138245"/>
            <ac:spMk id="37" creationId="{CAD418AD-EC6D-8738-6E12-590842914797}"/>
          </ac:spMkLst>
        </pc:spChg>
        <pc:spChg chg="mod">
          <ac:chgData name="Rachel Profitt" userId="33e63d03-b0ce-4cee-8a7f-3417702ed3c2" providerId="ADAL" clId="{9703F872-6004-4AC4-B4DE-D89F7559A813}" dt="2023-12-01T18:45:35.285" v="636" actId="555"/>
          <ac:spMkLst>
            <pc:docMk/>
            <pc:sldMk cId="891939397" sldId="2076138245"/>
            <ac:spMk id="38" creationId="{B2559767-C879-72C3-72FE-2017499246CA}"/>
          </ac:spMkLst>
        </pc:spChg>
        <pc:spChg chg="mod">
          <ac:chgData name="Rachel Profitt" userId="33e63d03-b0ce-4cee-8a7f-3417702ed3c2" providerId="ADAL" clId="{9703F872-6004-4AC4-B4DE-D89F7559A813}" dt="2023-12-01T18:52:16.697" v="697" actId="1076"/>
          <ac:spMkLst>
            <pc:docMk/>
            <pc:sldMk cId="891939397" sldId="2076138245"/>
            <ac:spMk id="39" creationId="{FEA01D61-9CAD-310B-8E76-BE9FB36E6154}"/>
          </ac:spMkLst>
        </pc:spChg>
        <pc:spChg chg="add mod">
          <ac:chgData name="Rachel Profitt" userId="33e63d03-b0ce-4cee-8a7f-3417702ed3c2" providerId="ADAL" clId="{9703F872-6004-4AC4-B4DE-D89F7559A813}" dt="2023-12-01T18:24:38.096" v="508" actId="555"/>
          <ac:spMkLst>
            <pc:docMk/>
            <pc:sldMk cId="891939397" sldId="2076138245"/>
            <ac:spMk id="67" creationId="{6626C2C5-8FB2-AE08-869F-927333B4E001}"/>
          </ac:spMkLst>
        </pc:spChg>
        <pc:spChg chg="add mod">
          <ac:chgData name="Rachel Profitt" userId="33e63d03-b0ce-4cee-8a7f-3417702ed3c2" providerId="ADAL" clId="{9703F872-6004-4AC4-B4DE-D89F7559A813}" dt="2023-12-01T18:22:28.172" v="458" actId="1035"/>
          <ac:spMkLst>
            <pc:docMk/>
            <pc:sldMk cId="891939397" sldId="2076138245"/>
            <ac:spMk id="68" creationId="{B4F0FCD9-E4C1-96DB-B589-83DA7399B325}"/>
          </ac:spMkLst>
        </pc:spChg>
        <pc:spChg chg="add mod">
          <ac:chgData name="Rachel Profitt" userId="33e63d03-b0ce-4cee-8a7f-3417702ed3c2" providerId="ADAL" clId="{9703F872-6004-4AC4-B4DE-D89F7559A813}" dt="2023-12-01T18:04:12.019" v="221" actId="553"/>
          <ac:spMkLst>
            <pc:docMk/>
            <pc:sldMk cId="891939397" sldId="2076138245"/>
            <ac:spMk id="69" creationId="{C8B39C42-2016-1458-C511-A03541048A19}"/>
          </ac:spMkLst>
        </pc:spChg>
        <pc:spChg chg="add mod">
          <ac:chgData name="Rachel Profitt" userId="33e63d03-b0ce-4cee-8a7f-3417702ed3c2" providerId="ADAL" clId="{9703F872-6004-4AC4-B4DE-D89F7559A813}" dt="2023-12-01T18:22:44.720" v="483" actId="1035"/>
          <ac:spMkLst>
            <pc:docMk/>
            <pc:sldMk cId="891939397" sldId="2076138245"/>
            <ac:spMk id="70" creationId="{2BABD710-9B09-9D8F-1FE2-825F00C1D03E}"/>
          </ac:spMkLst>
        </pc:spChg>
        <pc:spChg chg="add mod">
          <ac:chgData name="Rachel Profitt" userId="33e63d03-b0ce-4cee-8a7f-3417702ed3c2" providerId="ADAL" clId="{9703F872-6004-4AC4-B4DE-D89F7559A813}" dt="2023-12-01T18:22:44.720" v="483" actId="1035"/>
          <ac:spMkLst>
            <pc:docMk/>
            <pc:sldMk cId="891939397" sldId="2076138245"/>
            <ac:spMk id="71" creationId="{DEF81FC5-7EA1-D8F8-AEF3-1671B861E275}"/>
          </ac:spMkLst>
        </pc:spChg>
        <pc:spChg chg="add mod">
          <ac:chgData name="Rachel Profitt" userId="33e63d03-b0ce-4cee-8a7f-3417702ed3c2" providerId="ADAL" clId="{9703F872-6004-4AC4-B4DE-D89F7559A813}" dt="2023-12-01T18:37:55.096" v="546" actId="1076"/>
          <ac:spMkLst>
            <pc:docMk/>
            <pc:sldMk cId="891939397" sldId="2076138245"/>
            <ac:spMk id="73" creationId="{8D094C59-A03E-0C61-970D-C5DA86734610}"/>
          </ac:spMkLst>
        </pc:spChg>
        <pc:spChg chg="add mod">
          <ac:chgData name="Rachel Profitt" userId="33e63d03-b0ce-4cee-8a7f-3417702ed3c2" providerId="ADAL" clId="{9703F872-6004-4AC4-B4DE-D89F7559A813}" dt="2023-12-01T18:22:44.720" v="483" actId="1035"/>
          <ac:spMkLst>
            <pc:docMk/>
            <pc:sldMk cId="891939397" sldId="2076138245"/>
            <ac:spMk id="74" creationId="{2749E85A-D8ED-47F3-F969-163CDCF72656}"/>
          </ac:spMkLst>
        </pc:spChg>
        <pc:spChg chg="add mod">
          <ac:chgData name="Rachel Profitt" userId="33e63d03-b0ce-4cee-8a7f-3417702ed3c2" providerId="ADAL" clId="{9703F872-6004-4AC4-B4DE-D89F7559A813}" dt="2023-12-01T18:25:07.489" v="511" actId="1076"/>
          <ac:spMkLst>
            <pc:docMk/>
            <pc:sldMk cId="891939397" sldId="2076138245"/>
            <ac:spMk id="75" creationId="{59D22ABE-4FB8-8F64-2007-AD9B4BB02DF8}"/>
          </ac:spMkLst>
        </pc:spChg>
        <pc:spChg chg="add mod">
          <ac:chgData name="Rachel Profitt" userId="33e63d03-b0ce-4cee-8a7f-3417702ed3c2" providerId="ADAL" clId="{9703F872-6004-4AC4-B4DE-D89F7559A813}" dt="2023-12-01T18:22:44.720" v="483" actId="1035"/>
          <ac:spMkLst>
            <pc:docMk/>
            <pc:sldMk cId="891939397" sldId="2076138245"/>
            <ac:spMk id="76" creationId="{E457AB56-C83F-09B2-E0BE-8C930678FCFD}"/>
          </ac:spMkLst>
        </pc:spChg>
        <pc:spChg chg="add mod">
          <ac:chgData name="Rachel Profitt" userId="33e63d03-b0ce-4cee-8a7f-3417702ed3c2" providerId="ADAL" clId="{9703F872-6004-4AC4-B4DE-D89F7559A813}" dt="2023-12-01T18:22:28.172" v="458" actId="1035"/>
          <ac:spMkLst>
            <pc:docMk/>
            <pc:sldMk cId="891939397" sldId="2076138245"/>
            <ac:spMk id="77" creationId="{13CF31AF-A378-3796-9A6A-14A05102D263}"/>
          </ac:spMkLst>
        </pc:spChg>
        <pc:spChg chg="add mod">
          <ac:chgData name="Rachel Profitt" userId="33e63d03-b0ce-4cee-8a7f-3417702ed3c2" providerId="ADAL" clId="{9703F872-6004-4AC4-B4DE-D89F7559A813}" dt="2023-12-01T18:22:28.172" v="458" actId="1035"/>
          <ac:spMkLst>
            <pc:docMk/>
            <pc:sldMk cId="891939397" sldId="2076138245"/>
            <ac:spMk id="79" creationId="{883D83FB-AE8C-FBF9-C7C6-D86222F82FBE}"/>
          </ac:spMkLst>
        </pc:spChg>
        <pc:spChg chg="mod">
          <ac:chgData name="Rachel Profitt" userId="33e63d03-b0ce-4cee-8a7f-3417702ed3c2" providerId="ADAL" clId="{9703F872-6004-4AC4-B4DE-D89F7559A813}" dt="2023-12-01T18:47:38.851" v="666" actId="554"/>
          <ac:spMkLst>
            <pc:docMk/>
            <pc:sldMk cId="891939397" sldId="2076138245"/>
            <ac:spMk id="83" creationId="{BFA099C3-1139-7E7E-AB86-A827F66EB71A}"/>
          </ac:spMkLst>
        </pc:spChg>
        <pc:spChg chg="mod">
          <ac:chgData name="Rachel Profitt" userId="33e63d03-b0ce-4cee-8a7f-3417702ed3c2" providerId="ADAL" clId="{9703F872-6004-4AC4-B4DE-D89F7559A813}" dt="2023-12-01T18:22:28.172" v="458" actId="1035"/>
          <ac:spMkLst>
            <pc:docMk/>
            <pc:sldMk cId="891939397" sldId="2076138245"/>
            <ac:spMk id="84" creationId="{B180E634-EB89-140D-F31E-0324097EF5B2}"/>
          </ac:spMkLst>
        </pc:spChg>
        <pc:spChg chg="mod">
          <ac:chgData name="Rachel Profitt" userId="33e63d03-b0ce-4cee-8a7f-3417702ed3c2" providerId="ADAL" clId="{9703F872-6004-4AC4-B4DE-D89F7559A813}" dt="2023-12-01T18:48:05.462" v="670" actId="555"/>
          <ac:spMkLst>
            <pc:docMk/>
            <pc:sldMk cId="891939397" sldId="2076138245"/>
            <ac:spMk id="87" creationId="{F9B52265-3956-181B-0916-77CD7A47489B}"/>
          </ac:spMkLst>
        </pc:spChg>
        <pc:spChg chg="mod">
          <ac:chgData name="Rachel Profitt" userId="33e63d03-b0ce-4cee-8a7f-3417702ed3c2" providerId="ADAL" clId="{9703F872-6004-4AC4-B4DE-D89F7559A813}" dt="2023-12-01T18:07:53.250" v="269" actId="1076"/>
          <ac:spMkLst>
            <pc:docMk/>
            <pc:sldMk cId="891939397" sldId="2076138245"/>
            <ac:spMk id="88" creationId="{C5370FF8-9CF9-DF56-38EB-7F4946969D56}"/>
          </ac:spMkLst>
        </pc:spChg>
        <pc:spChg chg="mod">
          <ac:chgData name="Rachel Profitt" userId="33e63d03-b0ce-4cee-8a7f-3417702ed3c2" providerId="ADAL" clId="{9703F872-6004-4AC4-B4DE-D89F7559A813}" dt="2023-12-01T18:19:22.053" v="419" actId="12788"/>
          <ac:spMkLst>
            <pc:docMk/>
            <pc:sldMk cId="891939397" sldId="2076138245"/>
            <ac:spMk id="96" creationId="{933830CD-C7EB-1769-C701-9E0568A12288}"/>
          </ac:spMkLst>
        </pc:spChg>
        <pc:spChg chg="mod">
          <ac:chgData name="Rachel Profitt" userId="33e63d03-b0ce-4cee-8a7f-3417702ed3c2" providerId="ADAL" clId="{9703F872-6004-4AC4-B4DE-D89F7559A813}" dt="2023-12-01T18:19:44.932" v="427" actId="1038"/>
          <ac:spMkLst>
            <pc:docMk/>
            <pc:sldMk cId="891939397" sldId="2076138245"/>
            <ac:spMk id="98" creationId="{92803DB4-0AFA-48E9-DB3D-F1A7EBDCB888}"/>
          </ac:spMkLst>
        </pc:spChg>
        <pc:spChg chg="mod">
          <ac:chgData name="Rachel Profitt" userId="33e63d03-b0ce-4cee-8a7f-3417702ed3c2" providerId="ADAL" clId="{9703F872-6004-4AC4-B4DE-D89F7559A813}" dt="2023-12-01T18:52:31.868" v="718" actId="1035"/>
          <ac:spMkLst>
            <pc:docMk/>
            <pc:sldMk cId="891939397" sldId="2076138245"/>
            <ac:spMk id="103" creationId="{F9C27996-6479-D252-639B-594F2BB9FF31}"/>
          </ac:spMkLst>
        </pc:spChg>
        <pc:spChg chg="add mod">
          <ac:chgData name="Rachel Profitt" userId="33e63d03-b0ce-4cee-8a7f-3417702ed3c2" providerId="ADAL" clId="{9703F872-6004-4AC4-B4DE-D89F7559A813}" dt="2023-12-01T18:41:32.589" v="577" actId="555"/>
          <ac:spMkLst>
            <pc:docMk/>
            <pc:sldMk cId="891939397" sldId="2076138245"/>
            <ac:spMk id="229" creationId="{24871693-929F-9C4C-CB85-58B7732BE15C}"/>
          </ac:spMkLst>
        </pc:spChg>
        <pc:spChg chg="add mod">
          <ac:chgData name="Rachel Profitt" userId="33e63d03-b0ce-4cee-8a7f-3417702ed3c2" providerId="ADAL" clId="{9703F872-6004-4AC4-B4DE-D89F7559A813}" dt="2023-12-01T18:22:44.720" v="483" actId="1035"/>
          <ac:spMkLst>
            <pc:docMk/>
            <pc:sldMk cId="891939397" sldId="2076138245"/>
            <ac:spMk id="230" creationId="{BF8FDF7A-ACAD-94B8-755F-D04CDC0402E0}"/>
          </ac:spMkLst>
        </pc:spChg>
        <pc:spChg chg="add mod">
          <ac:chgData name="Rachel Profitt" userId="33e63d03-b0ce-4cee-8a7f-3417702ed3c2" providerId="ADAL" clId="{9703F872-6004-4AC4-B4DE-D89F7559A813}" dt="2023-12-01T18:12:06.257" v="315" actId="20577"/>
          <ac:spMkLst>
            <pc:docMk/>
            <pc:sldMk cId="891939397" sldId="2076138245"/>
            <ac:spMk id="231" creationId="{98B5005D-41A9-4586-33F6-F69AD28CD3F4}"/>
          </ac:spMkLst>
        </pc:spChg>
        <pc:spChg chg="add mod">
          <ac:chgData name="Rachel Profitt" userId="33e63d03-b0ce-4cee-8a7f-3417702ed3c2" providerId="ADAL" clId="{9703F872-6004-4AC4-B4DE-D89F7559A813}" dt="2023-12-01T18:25:07.489" v="511" actId="1076"/>
          <ac:spMkLst>
            <pc:docMk/>
            <pc:sldMk cId="891939397" sldId="2076138245"/>
            <ac:spMk id="232" creationId="{8C6C3428-8ED9-E7F4-2F26-A5009BED6397}"/>
          </ac:spMkLst>
        </pc:spChg>
        <pc:spChg chg="add mod">
          <ac:chgData name="Rachel Profitt" userId="33e63d03-b0ce-4cee-8a7f-3417702ed3c2" providerId="ADAL" clId="{9703F872-6004-4AC4-B4DE-D89F7559A813}" dt="2023-12-01T18:19:44.932" v="427" actId="1038"/>
          <ac:spMkLst>
            <pc:docMk/>
            <pc:sldMk cId="891939397" sldId="2076138245"/>
            <ac:spMk id="233" creationId="{505E8C89-ED3E-1FD4-0F93-CB5BF2D31234}"/>
          </ac:spMkLst>
        </pc:spChg>
        <pc:spChg chg="add mod">
          <ac:chgData name="Rachel Profitt" userId="33e63d03-b0ce-4cee-8a7f-3417702ed3c2" providerId="ADAL" clId="{9703F872-6004-4AC4-B4DE-D89F7559A813}" dt="2023-12-01T18:22:44.720" v="483" actId="1035"/>
          <ac:spMkLst>
            <pc:docMk/>
            <pc:sldMk cId="891939397" sldId="2076138245"/>
            <ac:spMk id="235" creationId="{608B44FA-9311-DD22-9187-9620FDC5B0B9}"/>
          </ac:spMkLst>
        </pc:spChg>
        <pc:spChg chg="add mod">
          <ac:chgData name="Rachel Profitt" userId="33e63d03-b0ce-4cee-8a7f-3417702ed3c2" providerId="ADAL" clId="{9703F872-6004-4AC4-B4DE-D89F7559A813}" dt="2023-12-01T18:22:44.720" v="483" actId="1035"/>
          <ac:spMkLst>
            <pc:docMk/>
            <pc:sldMk cId="891939397" sldId="2076138245"/>
            <ac:spMk id="236" creationId="{7456AFDA-05BD-78A5-BEA6-84C51E136E3E}"/>
          </ac:spMkLst>
        </pc:spChg>
        <pc:spChg chg="add mod">
          <ac:chgData name="Rachel Profitt" userId="33e63d03-b0ce-4cee-8a7f-3417702ed3c2" providerId="ADAL" clId="{9703F872-6004-4AC4-B4DE-D89F7559A813}" dt="2023-12-01T18:16:50.404" v="394" actId="20577"/>
          <ac:spMkLst>
            <pc:docMk/>
            <pc:sldMk cId="891939397" sldId="2076138245"/>
            <ac:spMk id="237" creationId="{C3DE2471-F774-11F5-B14B-4126E2CD03AC}"/>
          </ac:spMkLst>
        </pc:spChg>
        <pc:spChg chg="add mod">
          <ac:chgData name="Rachel Profitt" userId="33e63d03-b0ce-4cee-8a7f-3417702ed3c2" providerId="ADAL" clId="{9703F872-6004-4AC4-B4DE-D89F7559A813}" dt="2023-12-01T18:43:03.985" v="590" actId="555"/>
          <ac:spMkLst>
            <pc:docMk/>
            <pc:sldMk cId="891939397" sldId="2076138245"/>
            <ac:spMk id="247" creationId="{F9A6534D-4631-CF7E-BEC3-7CE877630E68}"/>
          </ac:spMkLst>
        </pc:spChg>
        <pc:spChg chg="add mod">
          <ac:chgData name="Rachel Profitt" userId="33e63d03-b0ce-4cee-8a7f-3417702ed3c2" providerId="ADAL" clId="{9703F872-6004-4AC4-B4DE-D89F7559A813}" dt="2023-12-01T18:43:22.250" v="596" actId="1038"/>
          <ac:spMkLst>
            <pc:docMk/>
            <pc:sldMk cId="891939397" sldId="2076138245"/>
            <ac:spMk id="248" creationId="{6FDA3688-99E0-6BB8-A5F0-E5E50C094223}"/>
          </ac:spMkLst>
        </pc:spChg>
        <pc:spChg chg="add mod">
          <ac:chgData name="Rachel Profitt" userId="33e63d03-b0ce-4cee-8a7f-3417702ed3c2" providerId="ADAL" clId="{9703F872-6004-4AC4-B4DE-D89F7559A813}" dt="2023-12-01T18:43:29.839" v="605" actId="1037"/>
          <ac:spMkLst>
            <pc:docMk/>
            <pc:sldMk cId="891939397" sldId="2076138245"/>
            <ac:spMk id="254" creationId="{5D1952E4-EDCB-382A-DB8E-CB4661BBB353}"/>
          </ac:spMkLst>
        </pc:spChg>
        <pc:spChg chg="add mod">
          <ac:chgData name="Rachel Profitt" userId="33e63d03-b0ce-4cee-8a7f-3417702ed3c2" providerId="ADAL" clId="{9703F872-6004-4AC4-B4DE-D89F7559A813}" dt="2023-12-01T18:19:44.932" v="427" actId="1038"/>
          <ac:spMkLst>
            <pc:docMk/>
            <pc:sldMk cId="891939397" sldId="2076138245"/>
            <ac:spMk id="320" creationId="{5EB91328-DA21-2BDD-C9AA-B1A9851C9169}"/>
          </ac:spMkLst>
        </pc:spChg>
        <pc:spChg chg="add mod">
          <ac:chgData name="Rachel Profitt" userId="33e63d03-b0ce-4cee-8a7f-3417702ed3c2" providerId="ADAL" clId="{9703F872-6004-4AC4-B4DE-D89F7559A813}" dt="2023-12-01T18:42:25.536" v="583" actId="555"/>
          <ac:spMkLst>
            <pc:docMk/>
            <pc:sldMk cId="891939397" sldId="2076138245"/>
            <ac:spMk id="321" creationId="{04EF1E16-09A2-B051-7990-41057000C35F}"/>
          </ac:spMkLst>
        </pc:spChg>
        <pc:spChg chg="add mod">
          <ac:chgData name="Rachel Profitt" userId="33e63d03-b0ce-4cee-8a7f-3417702ed3c2" providerId="ADAL" clId="{9703F872-6004-4AC4-B4DE-D89F7559A813}" dt="2023-12-01T18:46:33.073" v="648" actId="1076"/>
          <ac:spMkLst>
            <pc:docMk/>
            <pc:sldMk cId="891939397" sldId="2076138245"/>
            <ac:spMk id="322" creationId="{ECE78D09-97A1-5378-FECD-781668BAD730}"/>
          </ac:spMkLst>
        </pc:spChg>
        <pc:spChg chg="add mod">
          <ac:chgData name="Rachel Profitt" userId="33e63d03-b0ce-4cee-8a7f-3417702ed3c2" providerId="ADAL" clId="{9703F872-6004-4AC4-B4DE-D89F7559A813}" dt="2023-12-01T18:55:20.574" v="725" actId="20577"/>
          <ac:spMkLst>
            <pc:docMk/>
            <pc:sldMk cId="891939397" sldId="2076138245"/>
            <ac:spMk id="323" creationId="{9A32B811-D804-1939-682E-AFD732FB316C}"/>
          </ac:spMkLst>
        </pc:spChg>
        <pc:spChg chg="add mod">
          <ac:chgData name="Rachel Profitt" userId="33e63d03-b0ce-4cee-8a7f-3417702ed3c2" providerId="ADAL" clId="{9703F872-6004-4AC4-B4DE-D89F7559A813}" dt="2023-12-01T18:45:35.285" v="636" actId="555"/>
          <ac:spMkLst>
            <pc:docMk/>
            <pc:sldMk cId="891939397" sldId="2076138245"/>
            <ac:spMk id="324" creationId="{398E0730-487E-0E86-F40A-946C47F9C81D}"/>
          </ac:spMkLst>
        </pc:spChg>
        <pc:spChg chg="add mod">
          <ac:chgData name="Rachel Profitt" userId="33e63d03-b0ce-4cee-8a7f-3417702ed3c2" providerId="ADAL" clId="{9703F872-6004-4AC4-B4DE-D89F7559A813}" dt="2023-12-01T18:24:19.451" v="503" actId="555"/>
          <ac:spMkLst>
            <pc:docMk/>
            <pc:sldMk cId="891939397" sldId="2076138245"/>
            <ac:spMk id="353" creationId="{DAEECEE2-446A-B17E-3690-9F28538BC412}"/>
          </ac:spMkLst>
        </pc:spChg>
        <pc:spChg chg="add mod">
          <ac:chgData name="Rachel Profitt" userId="33e63d03-b0ce-4cee-8a7f-3417702ed3c2" providerId="ADAL" clId="{9703F872-6004-4AC4-B4DE-D89F7559A813}" dt="2023-12-01T18:24:19.451" v="503" actId="555"/>
          <ac:spMkLst>
            <pc:docMk/>
            <pc:sldMk cId="891939397" sldId="2076138245"/>
            <ac:spMk id="373" creationId="{7BB95FD7-3999-2598-7573-42265B16F1D0}"/>
          </ac:spMkLst>
        </pc:spChg>
        <pc:spChg chg="add mod">
          <ac:chgData name="Rachel Profitt" userId="33e63d03-b0ce-4cee-8a7f-3417702ed3c2" providerId="ADAL" clId="{9703F872-6004-4AC4-B4DE-D89F7559A813}" dt="2023-12-01T18:42:38.178" v="586" actId="555"/>
          <ac:spMkLst>
            <pc:docMk/>
            <pc:sldMk cId="891939397" sldId="2076138245"/>
            <ac:spMk id="375" creationId="{EC52C1A8-739D-C1B2-90AE-A33031F3AFCC}"/>
          </ac:spMkLst>
        </pc:spChg>
        <pc:spChg chg="add mod">
          <ac:chgData name="Rachel Profitt" userId="33e63d03-b0ce-4cee-8a7f-3417702ed3c2" providerId="ADAL" clId="{9703F872-6004-4AC4-B4DE-D89F7559A813}" dt="2023-12-01T18:55:16.939" v="724" actId="20577"/>
          <ac:spMkLst>
            <pc:docMk/>
            <pc:sldMk cId="891939397" sldId="2076138245"/>
            <ac:spMk id="376" creationId="{2EF00D10-31D5-10FE-0A8F-2DE66A9696B3}"/>
          </ac:spMkLst>
        </pc:spChg>
        <pc:spChg chg="add mod">
          <ac:chgData name="Rachel Profitt" userId="33e63d03-b0ce-4cee-8a7f-3417702ed3c2" providerId="ADAL" clId="{9703F872-6004-4AC4-B4DE-D89F7559A813}" dt="2023-12-01T18:55:50.129" v="739" actId="1038"/>
          <ac:spMkLst>
            <pc:docMk/>
            <pc:sldMk cId="891939397" sldId="2076138245"/>
            <ac:spMk id="499" creationId="{6C4D3E5B-EF0E-1BF2-2E3F-02F0B5A998C4}"/>
          </ac:spMkLst>
        </pc:spChg>
        <pc:spChg chg="add mod">
          <ac:chgData name="Rachel Profitt" userId="33e63d03-b0ce-4cee-8a7f-3417702ed3c2" providerId="ADAL" clId="{9703F872-6004-4AC4-B4DE-D89F7559A813}" dt="2023-12-01T18:55:55.135" v="740" actId="1038"/>
          <ac:spMkLst>
            <pc:docMk/>
            <pc:sldMk cId="891939397" sldId="2076138245"/>
            <ac:spMk id="500" creationId="{B9040240-C742-68D7-AE86-5C202FFDFC3C}"/>
          </ac:spMkLst>
        </pc:spChg>
        <pc:spChg chg="add mod">
          <ac:chgData name="Rachel Profitt" userId="33e63d03-b0ce-4cee-8a7f-3417702ed3c2" providerId="ADAL" clId="{9703F872-6004-4AC4-B4DE-D89F7559A813}" dt="2023-12-01T19:05:21.223" v="745" actId="1076"/>
          <ac:spMkLst>
            <pc:docMk/>
            <pc:sldMk cId="891939397" sldId="2076138245"/>
            <ac:spMk id="504" creationId="{E18700D6-44B8-B17D-68A1-CE473843678A}"/>
          </ac:spMkLst>
        </pc:spChg>
        <pc:spChg chg="add mod">
          <ac:chgData name="Rachel Profitt" userId="33e63d03-b0ce-4cee-8a7f-3417702ed3c2" providerId="ADAL" clId="{9703F872-6004-4AC4-B4DE-D89F7559A813}" dt="2023-12-01T19:07:37.761" v="752" actId="1076"/>
          <ac:spMkLst>
            <pc:docMk/>
            <pc:sldMk cId="891939397" sldId="2076138245"/>
            <ac:spMk id="505" creationId="{E0B0FD02-D9D9-3B97-45ED-C9B7086F313D}"/>
          </ac:spMkLst>
        </pc:spChg>
        <pc:spChg chg="add mod">
          <ac:chgData name="Rachel Profitt" userId="33e63d03-b0ce-4cee-8a7f-3417702ed3c2" providerId="ADAL" clId="{9703F872-6004-4AC4-B4DE-D89F7559A813}" dt="2023-12-01T19:07:46.114" v="754" actId="1076"/>
          <ac:spMkLst>
            <pc:docMk/>
            <pc:sldMk cId="891939397" sldId="2076138245"/>
            <ac:spMk id="506" creationId="{92F010E4-8201-130E-8B12-4E2D38615FE3}"/>
          </ac:spMkLst>
        </pc:spChg>
        <pc:grpChg chg="add mod">
          <ac:chgData name="Rachel Profitt" userId="33e63d03-b0ce-4cee-8a7f-3417702ed3c2" providerId="ADAL" clId="{9703F872-6004-4AC4-B4DE-D89F7559A813}" dt="2023-12-01T18:41:16.393" v="573" actId="554"/>
          <ac:grpSpMkLst>
            <pc:docMk/>
            <pc:sldMk cId="891939397" sldId="2076138245"/>
            <ac:grpSpMk id="355" creationId="{CE2B9517-E3C0-B4DC-6471-61B561231ECD}"/>
          </ac:grpSpMkLst>
        </pc:grpChg>
        <pc:grpChg chg="add mod">
          <ac:chgData name="Rachel Profitt" userId="33e63d03-b0ce-4cee-8a7f-3417702ed3c2" providerId="ADAL" clId="{9703F872-6004-4AC4-B4DE-D89F7559A813}" dt="2023-12-01T18:40:57.852" v="568" actId="554"/>
          <ac:grpSpMkLst>
            <pc:docMk/>
            <pc:sldMk cId="891939397" sldId="2076138245"/>
            <ac:grpSpMk id="357" creationId="{F603F81D-F6BC-3172-678D-9B62F02C8A8A}"/>
          </ac:grpSpMkLst>
        </pc:grpChg>
        <pc:grpChg chg="add mod">
          <ac:chgData name="Rachel Profitt" userId="33e63d03-b0ce-4cee-8a7f-3417702ed3c2" providerId="ADAL" clId="{9703F872-6004-4AC4-B4DE-D89F7559A813}" dt="2023-12-01T18:40:07.910" v="562" actId="1076"/>
          <ac:grpSpMkLst>
            <pc:docMk/>
            <pc:sldMk cId="891939397" sldId="2076138245"/>
            <ac:grpSpMk id="359" creationId="{5E177B7A-F336-74D0-6135-C3CFF444A18B}"/>
          </ac:grpSpMkLst>
        </pc:grpChg>
        <pc:grpChg chg="add mod">
          <ac:chgData name="Rachel Profitt" userId="33e63d03-b0ce-4cee-8a7f-3417702ed3c2" providerId="ADAL" clId="{9703F872-6004-4AC4-B4DE-D89F7559A813}" dt="2023-12-01T18:40:57.852" v="568" actId="554"/>
          <ac:grpSpMkLst>
            <pc:docMk/>
            <pc:sldMk cId="891939397" sldId="2076138245"/>
            <ac:grpSpMk id="361" creationId="{71869DAD-96AE-27E7-7532-8E6581600C3F}"/>
          </ac:grpSpMkLst>
        </pc:grpChg>
        <pc:grpChg chg="add mod">
          <ac:chgData name="Rachel Profitt" userId="33e63d03-b0ce-4cee-8a7f-3417702ed3c2" providerId="ADAL" clId="{9703F872-6004-4AC4-B4DE-D89F7559A813}" dt="2023-12-01T18:41:06.113" v="571" actId="554"/>
          <ac:grpSpMkLst>
            <pc:docMk/>
            <pc:sldMk cId="891939397" sldId="2076138245"/>
            <ac:grpSpMk id="363" creationId="{34113C00-7654-8124-9AAD-1B2DAA4426BD}"/>
          </ac:grpSpMkLst>
        </pc:grpChg>
        <pc:grpChg chg="add mod">
          <ac:chgData name="Rachel Profitt" userId="33e63d03-b0ce-4cee-8a7f-3417702ed3c2" providerId="ADAL" clId="{9703F872-6004-4AC4-B4DE-D89F7559A813}" dt="2023-12-01T18:41:10.856" v="572" actId="554"/>
          <ac:grpSpMkLst>
            <pc:docMk/>
            <pc:sldMk cId="891939397" sldId="2076138245"/>
            <ac:grpSpMk id="364" creationId="{511F785A-0442-98D6-19D7-CF84CA22D0D1}"/>
          </ac:grpSpMkLst>
        </pc:grpChg>
        <pc:grpChg chg="add mod">
          <ac:chgData name="Rachel Profitt" userId="33e63d03-b0ce-4cee-8a7f-3417702ed3c2" providerId="ADAL" clId="{9703F872-6004-4AC4-B4DE-D89F7559A813}" dt="2023-12-01T18:41:16.393" v="573" actId="554"/>
          <ac:grpSpMkLst>
            <pc:docMk/>
            <pc:sldMk cId="891939397" sldId="2076138245"/>
            <ac:grpSpMk id="365" creationId="{F5045A73-2B5C-91C8-2BC1-7C071206ABCC}"/>
          </ac:grpSpMkLst>
        </pc:grpChg>
        <pc:grpChg chg="add mod">
          <ac:chgData name="Rachel Profitt" userId="33e63d03-b0ce-4cee-8a7f-3417702ed3c2" providerId="ADAL" clId="{9703F872-6004-4AC4-B4DE-D89F7559A813}" dt="2023-12-01T18:47:38.851" v="666" actId="554"/>
          <ac:grpSpMkLst>
            <pc:docMk/>
            <pc:sldMk cId="891939397" sldId="2076138245"/>
            <ac:grpSpMk id="370" creationId="{194E5B71-DBEE-670A-221F-70470890E917}"/>
          </ac:grpSpMkLst>
        </pc:grpChg>
        <pc:grpChg chg="add mod">
          <ac:chgData name="Rachel Profitt" userId="33e63d03-b0ce-4cee-8a7f-3417702ed3c2" providerId="ADAL" clId="{9703F872-6004-4AC4-B4DE-D89F7559A813}" dt="2023-12-01T18:47:38.851" v="666" actId="554"/>
          <ac:grpSpMkLst>
            <pc:docMk/>
            <pc:sldMk cId="891939397" sldId="2076138245"/>
            <ac:grpSpMk id="371" creationId="{9C276B92-3C71-E8EB-F49B-B825E5C7217E}"/>
          </ac:grpSpMkLst>
        </pc:grpChg>
        <pc:grpChg chg="add mod">
          <ac:chgData name="Rachel Profitt" userId="33e63d03-b0ce-4cee-8a7f-3417702ed3c2" providerId="ADAL" clId="{9703F872-6004-4AC4-B4DE-D89F7559A813}" dt="2023-12-01T18:41:06.113" v="571" actId="554"/>
          <ac:grpSpMkLst>
            <pc:docMk/>
            <pc:sldMk cId="891939397" sldId="2076138245"/>
            <ac:grpSpMk id="372" creationId="{7B5CBABC-03E7-FE0D-4EA2-4A13ACC5140E}"/>
          </ac:grpSpMkLst>
        </pc:grpChg>
        <pc:grpChg chg="add mod">
          <ac:chgData name="Rachel Profitt" userId="33e63d03-b0ce-4cee-8a7f-3417702ed3c2" providerId="ADAL" clId="{9703F872-6004-4AC4-B4DE-D89F7559A813}" dt="2023-12-01T18:41:10.856" v="572" actId="554"/>
          <ac:grpSpMkLst>
            <pc:docMk/>
            <pc:sldMk cId="891939397" sldId="2076138245"/>
            <ac:grpSpMk id="374" creationId="{A17CF0C6-F1EC-0189-8158-11744E56E87F}"/>
          </ac:grpSpMkLst>
        </pc:grpChg>
        <pc:grpChg chg="add mod">
          <ac:chgData name="Rachel Profitt" userId="33e63d03-b0ce-4cee-8a7f-3417702ed3c2" providerId="ADAL" clId="{9703F872-6004-4AC4-B4DE-D89F7559A813}" dt="2023-12-01T18:50:55.935" v="691" actId="465"/>
          <ac:grpSpMkLst>
            <pc:docMk/>
            <pc:sldMk cId="891939397" sldId="2076138245"/>
            <ac:grpSpMk id="407" creationId="{D80598E5-37E6-9E6F-C842-12BA03E0128D}"/>
          </ac:grpSpMkLst>
        </pc:grpChg>
        <pc:grpChg chg="add mod">
          <ac:chgData name="Rachel Profitt" userId="33e63d03-b0ce-4cee-8a7f-3417702ed3c2" providerId="ADAL" clId="{9703F872-6004-4AC4-B4DE-D89F7559A813}" dt="2023-12-01T18:50:55.935" v="691" actId="465"/>
          <ac:grpSpMkLst>
            <pc:docMk/>
            <pc:sldMk cId="891939397" sldId="2076138245"/>
            <ac:grpSpMk id="408" creationId="{30F665C0-3296-538B-1FBE-D31A4FD4C172}"/>
          </ac:grpSpMkLst>
        </pc:grpChg>
        <pc:grpChg chg="add mod">
          <ac:chgData name="Rachel Profitt" userId="33e63d03-b0ce-4cee-8a7f-3417702ed3c2" providerId="ADAL" clId="{9703F872-6004-4AC4-B4DE-D89F7559A813}" dt="2023-12-01T18:50:55.935" v="691" actId="465"/>
          <ac:grpSpMkLst>
            <pc:docMk/>
            <pc:sldMk cId="891939397" sldId="2076138245"/>
            <ac:grpSpMk id="409" creationId="{128B55CE-0A1E-9904-2072-C57DF9A44A92}"/>
          </ac:grpSpMkLst>
        </pc:grpChg>
        <pc:grpChg chg="add mod">
          <ac:chgData name="Rachel Profitt" userId="33e63d03-b0ce-4cee-8a7f-3417702ed3c2" providerId="ADAL" clId="{9703F872-6004-4AC4-B4DE-D89F7559A813}" dt="2023-12-01T18:50:26.355" v="688" actId="552"/>
          <ac:grpSpMkLst>
            <pc:docMk/>
            <pc:sldMk cId="891939397" sldId="2076138245"/>
            <ac:grpSpMk id="413" creationId="{AC1E63DC-2D3A-E07C-2DC3-DAA3F2592FBA}"/>
          </ac:grpSpMkLst>
        </pc:grpChg>
        <pc:grpChg chg="add mod">
          <ac:chgData name="Rachel Profitt" userId="33e63d03-b0ce-4cee-8a7f-3417702ed3c2" providerId="ADAL" clId="{9703F872-6004-4AC4-B4DE-D89F7559A813}" dt="2023-12-01T18:50:48.788" v="690" actId="555"/>
          <ac:grpSpMkLst>
            <pc:docMk/>
            <pc:sldMk cId="891939397" sldId="2076138245"/>
            <ac:grpSpMk id="415" creationId="{30503E0D-4C09-33A2-406B-2E254FF5F2B3}"/>
          </ac:grpSpMkLst>
        </pc:grpChg>
        <pc:grpChg chg="add mod">
          <ac:chgData name="Rachel Profitt" userId="33e63d03-b0ce-4cee-8a7f-3417702ed3c2" providerId="ADAL" clId="{9703F872-6004-4AC4-B4DE-D89F7559A813}" dt="2023-12-01T18:50:48.788" v="690" actId="555"/>
          <ac:grpSpMkLst>
            <pc:docMk/>
            <pc:sldMk cId="891939397" sldId="2076138245"/>
            <ac:grpSpMk id="416" creationId="{8B0B5CB1-E349-2AA0-3233-705AADDB42FA}"/>
          </ac:grpSpMkLst>
        </pc:grpChg>
        <pc:cxnChg chg="mod">
          <ac:chgData name="Rachel Profitt" userId="33e63d03-b0ce-4cee-8a7f-3417702ed3c2" providerId="ADAL" clId="{9703F872-6004-4AC4-B4DE-D89F7559A813}" dt="2023-12-01T18:47:38.851" v="666" actId="554"/>
          <ac:cxnSpMkLst>
            <pc:docMk/>
            <pc:sldMk cId="891939397" sldId="2076138245"/>
            <ac:cxnSpMk id="4" creationId="{05FD0676-BCB3-FF19-DB9E-860A034E51ED}"/>
          </ac:cxnSpMkLst>
        </pc:cxnChg>
        <pc:cxnChg chg="mod">
          <ac:chgData name="Rachel Profitt" userId="33e63d03-b0ce-4cee-8a7f-3417702ed3c2" providerId="ADAL" clId="{9703F872-6004-4AC4-B4DE-D89F7559A813}" dt="2023-12-01T18:47:38.851" v="666" actId="554"/>
          <ac:cxnSpMkLst>
            <pc:docMk/>
            <pc:sldMk cId="891939397" sldId="2076138245"/>
            <ac:cxnSpMk id="5" creationId="{48CFB9C1-0933-4E9D-158D-89A79F93F6AA}"/>
          </ac:cxnSpMkLst>
        </pc:cxnChg>
        <pc:cxnChg chg="del mod">
          <ac:chgData name="Rachel Profitt" userId="33e63d03-b0ce-4cee-8a7f-3417702ed3c2" providerId="ADAL" clId="{9703F872-6004-4AC4-B4DE-D89F7559A813}" dt="2023-12-01T18:10:48.277" v="303" actId="478"/>
          <ac:cxnSpMkLst>
            <pc:docMk/>
            <pc:sldMk cId="891939397" sldId="2076138245"/>
            <ac:cxnSpMk id="24" creationId="{D0D11930-E859-239A-83A5-BCCF30D01DA1}"/>
          </ac:cxnSpMkLst>
        </pc:cxnChg>
        <pc:cxnChg chg="del mod">
          <ac:chgData name="Rachel Profitt" userId="33e63d03-b0ce-4cee-8a7f-3417702ed3c2" providerId="ADAL" clId="{9703F872-6004-4AC4-B4DE-D89F7559A813}" dt="2023-12-01T17:59:23.965" v="135" actId="478"/>
          <ac:cxnSpMkLst>
            <pc:docMk/>
            <pc:sldMk cId="891939397" sldId="2076138245"/>
            <ac:cxnSpMk id="27" creationId="{2CB7B253-8E26-E8A2-516C-25472B867DBE}"/>
          </ac:cxnSpMkLst>
        </pc:cxnChg>
        <pc:cxnChg chg="del mod">
          <ac:chgData name="Rachel Profitt" userId="33e63d03-b0ce-4cee-8a7f-3417702ed3c2" providerId="ADAL" clId="{9703F872-6004-4AC4-B4DE-D89F7559A813}" dt="2023-12-01T17:59:22.763" v="134" actId="478"/>
          <ac:cxnSpMkLst>
            <pc:docMk/>
            <pc:sldMk cId="891939397" sldId="2076138245"/>
            <ac:cxnSpMk id="40" creationId="{345A397E-139F-AB90-4AA1-5EAC56F9CF25}"/>
          </ac:cxnSpMkLst>
        </pc:cxnChg>
        <pc:cxnChg chg="mod">
          <ac:chgData name="Rachel Profitt" userId="33e63d03-b0ce-4cee-8a7f-3417702ed3c2" providerId="ADAL" clId="{9703F872-6004-4AC4-B4DE-D89F7559A813}" dt="2023-12-01T18:24:54.666" v="509" actId="12788"/>
          <ac:cxnSpMkLst>
            <pc:docMk/>
            <pc:sldMk cId="891939397" sldId="2076138245"/>
            <ac:cxnSpMk id="41" creationId="{55C7DC37-378D-4D2C-D2E2-6F63B000E375}"/>
          </ac:cxnSpMkLst>
        </pc:cxnChg>
        <pc:cxnChg chg="del mod">
          <ac:chgData name="Rachel Profitt" userId="33e63d03-b0ce-4cee-8a7f-3417702ed3c2" providerId="ADAL" clId="{9703F872-6004-4AC4-B4DE-D89F7559A813}" dt="2023-12-01T17:59:25.162" v="136" actId="478"/>
          <ac:cxnSpMkLst>
            <pc:docMk/>
            <pc:sldMk cId="891939397" sldId="2076138245"/>
            <ac:cxnSpMk id="43" creationId="{B6FE0A79-2051-969D-D75E-246812C68332}"/>
          </ac:cxnSpMkLst>
        </pc:cxnChg>
        <pc:cxnChg chg="mod">
          <ac:chgData name="Rachel Profitt" userId="33e63d03-b0ce-4cee-8a7f-3417702ed3c2" providerId="ADAL" clId="{9703F872-6004-4AC4-B4DE-D89F7559A813}" dt="2023-12-01T18:47:38.851" v="666" actId="554"/>
          <ac:cxnSpMkLst>
            <pc:docMk/>
            <pc:sldMk cId="891939397" sldId="2076138245"/>
            <ac:cxnSpMk id="45" creationId="{64606913-CAFB-6E0C-5467-9DA2BD90C181}"/>
          </ac:cxnSpMkLst>
        </pc:cxnChg>
        <pc:cxnChg chg="del mod">
          <ac:chgData name="Rachel Profitt" userId="33e63d03-b0ce-4cee-8a7f-3417702ed3c2" providerId="ADAL" clId="{9703F872-6004-4AC4-B4DE-D89F7559A813}" dt="2023-12-01T17:59:21.004" v="133" actId="478"/>
          <ac:cxnSpMkLst>
            <pc:docMk/>
            <pc:sldMk cId="891939397" sldId="2076138245"/>
            <ac:cxnSpMk id="46" creationId="{2D8C1D2D-9815-C37F-0D8E-A4C8F37701A4}"/>
          </ac:cxnSpMkLst>
        </pc:cxnChg>
        <pc:cxnChg chg="mod">
          <ac:chgData name="Rachel Profitt" userId="33e63d03-b0ce-4cee-8a7f-3417702ed3c2" providerId="ADAL" clId="{9703F872-6004-4AC4-B4DE-D89F7559A813}" dt="2023-12-01T18:19:44.932" v="427" actId="1038"/>
          <ac:cxnSpMkLst>
            <pc:docMk/>
            <pc:sldMk cId="891939397" sldId="2076138245"/>
            <ac:cxnSpMk id="48" creationId="{397B600D-28AE-F36C-5555-CFF9A17D05C7}"/>
          </ac:cxnSpMkLst>
        </pc:cxnChg>
        <pc:cxnChg chg="mod">
          <ac:chgData name="Rachel Profitt" userId="33e63d03-b0ce-4cee-8a7f-3417702ed3c2" providerId="ADAL" clId="{9703F872-6004-4AC4-B4DE-D89F7559A813}" dt="2023-12-01T18:52:31.868" v="718" actId="1035"/>
          <ac:cxnSpMkLst>
            <pc:docMk/>
            <pc:sldMk cId="891939397" sldId="2076138245"/>
            <ac:cxnSpMk id="72" creationId="{5E88CCAC-E3E3-93E5-FD49-43690BA306E7}"/>
          </ac:cxnSpMkLst>
        </pc:cxnChg>
        <pc:cxnChg chg="del mod">
          <ac:chgData name="Rachel Profitt" userId="33e63d03-b0ce-4cee-8a7f-3417702ed3c2" providerId="ADAL" clId="{9703F872-6004-4AC4-B4DE-D89F7559A813}" dt="2023-12-01T17:59:16.872" v="131" actId="478"/>
          <ac:cxnSpMkLst>
            <pc:docMk/>
            <pc:sldMk cId="891939397" sldId="2076138245"/>
            <ac:cxnSpMk id="78" creationId="{72E398A2-928E-7AD7-D470-B79BD71506ED}"/>
          </ac:cxnSpMkLst>
        </pc:cxnChg>
        <pc:cxnChg chg="mod">
          <ac:chgData name="Rachel Profitt" userId="33e63d03-b0ce-4cee-8a7f-3417702ed3c2" providerId="ADAL" clId="{9703F872-6004-4AC4-B4DE-D89F7559A813}" dt="2023-12-01T18:48:05.462" v="670" actId="555"/>
          <ac:cxnSpMkLst>
            <pc:docMk/>
            <pc:sldMk cId="891939397" sldId="2076138245"/>
            <ac:cxnSpMk id="80" creationId="{329DCBB9-F6E7-BD1C-9FEC-35DD01D0C9AC}"/>
          </ac:cxnSpMkLst>
        </pc:cxnChg>
        <pc:cxnChg chg="mod">
          <ac:chgData name="Rachel Profitt" userId="33e63d03-b0ce-4cee-8a7f-3417702ed3c2" providerId="ADAL" clId="{9703F872-6004-4AC4-B4DE-D89F7559A813}" dt="2023-12-01T18:48:05.462" v="670" actId="555"/>
          <ac:cxnSpMkLst>
            <pc:docMk/>
            <pc:sldMk cId="891939397" sldId="2076138245"/>
            <ac:cxnSpMk id="82" creationId="{289DCFBD-E42E-C7F2-AA29-75958297DB0D}"/>
          </ac:cxnSpMkLst>
        </pc:cxnChg>
        <pc:cxnChg chg="mod">
          <ac:chgData name="Rachel Profitt" userId="33e63d03-b0ce-4cee-8a7f-3417702ed3c2" providerId="ADAL" clId="{9703F872-6004-4AC4-B4DE-D89F7559A813}" dt="2023-12-01T18:52:08.461" v="696" actId="14100"/>
          <ac:cxnSpMkLst>
            <pc:docMk/>
            <pc:sldMk cId="891939397" sldId="2076138245"/>
            <ac:cxnSpMk id="92" creationId="{B5E6D11A-963F-3C5B-7862-381FD8C9CB4D}"/>
          </ac:cxnSpMkLst>
        </pc:cxnChg>
        <pc:cxnChg chg="del mod">
          <ac:chgData name="Rachel Profitt" userId="33e63d03-b0ce-4cee-8a7f-3417702ed3c2" providerId="ADAL" clId="{9703F872-6004-4AC4-B4DE-D89F7559A813}" dt="2023-12-01T19:07:15.645" v="748" actId="478"/>
          <ac:cxnSpMkLst>
            <pc:docMk/>
            <pc:sldMk cId="891939397" sldId="2076138245"/>
            <ac:cxnSpMk id="105" creationId="{202D1B1C-02E8-2253-7472-6D8A17C64823}"/>
          </ac:cxnSpMkLst>
        </pc:cxnChg>
        <pc:cxnChg chg="del mod">
          <ac:chgData name="Rachel Profitt" userId="33e63d03-b0ce-4cee-8a7f-3417702ed3c2" providerId="ADAL" clId="{9703F872-6004-4AC4-B4DE-D89F7559A813}" dt="2023-12-01T18:29:20.096" v="519" actId="478"/>
          <ac:cxnSpMkLst>
            <pc:docMk/>
            <pc:sldMk cId="891939397" sldId="2076138245"/>
            <ac:cxnSpMk id="110" creationId="{4466C5C7-1A16-D5ED-A263-FE19AE02C958}"/>
          </ac:cxnSpMkLst>
        </pc:cxnChg>
        <pc:cxnChg chg="del mod">
          <ac:chgData name="Rachel Profitt" userId="33e63d03-b0ce-4cee-8a7f-3417702ed3c2" providerId="ADAL" clId="{9703F872-6004-4AC4-B4DE-D89F7559A813}" dt="2023-12-01T18:14:36.652" v="360" actId="478"/>
          <ac:cxnSpMkLst>
            <pc:docMk/>
            <pc:sldMk cId="891939397" sldId="2076138245"/>
            <ac:cxnSpMk id="113" creationId="{C3D4C372-D7EB-6E9B-3B75-849497ABAF20}"/>
          </ac:cxnSpMkLst>
        </pc:cxnChg>
        <pc:cxnChg chg="add del mod">
          <ac:chgData name="Rachel Profitt" userId="33e63d03-b0ce-4cee-8a7f-3417702ed3c2" providerId="ADAL" clId="{9703F872-6004-4AC4-B4DE-D89F7559A813}" dt="2023-12-01T17:58:06.295" v="60" actId="478"/>
          <ac:cxnSpMkLst>
            <pc:docMk/>
            <pc:sldMk cId="891939397" sldId="2076138245"/>
            <ac:cxnSpMk id="115" creationId="{65BC62FB-800A-CEDC-D7FC-E72525467EB8}"/>
          </ac:cxnSpMkLst>
        </pc:cxnChg>
        <pc:cxnChg chg="mod">
          <ac:chgData name="Rachel Profitt" userId="33e63d03-b0ce-4cee-8a7f-3417702ed3c2" providerId="ADAL" clId="{9703F872-6004-4AC4-B4DE-D89F7559A813}" dt="2023-12-01T18:48:51.208" v="675" actId="33986"/>
          <ac:cxnSpMkLst>
            <pc:docMk/>
            <pc:sldMk cId="891939397" sldId="2076138245"/>
            <ac:cxnSpMk id="117" creationId="{9ADB2CC9-0A1B-61BC-3EB8-3AE6E13B4146}"/>
          </ac:cxnSpMkLst>
        </pc:cxnChg>
        <pc:cxnChg chg="del mod">
          <ac:chgData name="Rachel Profitt" userId="33e63d03-b0ce-4cee-8a7f-3417702ed3c2" providerId="ADAL" clId="{9703F872-6004-4AC4-B4DE-D89F7559A813}" dt="2023-12-01T18:14:33.839" v="359" actId="478"/>
          <ac:cxnSpMkLst>
            <pc:docMk/>
            <pc:sldMk cId="891939397" sldId="2076138245"/>
            <ac:cxnSpMk id="119" creationId="{136871D8-FE98-FCB1-5758-99687822E20D}"/>
          </ac:cxnSpMkLst>
        </pc:cxnChg>
        <pc:cxnChg chg="mod">
          <ac:chgData name="Rachel Profitt" userId="33e63d03-b0ce-4cee-8a7f-3417702ed3c2" providerId="ADAL" clId="{9703F872-6004-4AC4-B4DE-D89F7559A813}" dt="2023-12-01T18:58:48.713" v="742" actId="14100"/>
          <ac:cxnSpMkLst>
            <pc:docMk/>
            <pc:sldMk cId="891939397" sldId="2076138245"/>
            <ac:cxnSpMk id="122" creationId="{900051A0-578C-6D44-FD73-5F7F78450BC6}"/>
          </ac:cxnSpMkLst>
        </pc:cxnChg>
        <pc:cxnChg chg="del mod">
          <ac:chgData name="Rachel Profitt" userId="33e63d03-b0ce-4cee-8a7f-3417702ed3c2" providerId="ADAL" clId="{9703F872-6004-4AC4-B4DE-D89F7559A813}" dt="2023-12-01T17:58:04.554" v="59" actId="478"/>
          <ac:cxnSpMkLst>
            <pc:docMk/>
            <pc:sldMk cId="891939397" sldId="2076138245"/>
            <ac:cxnSpMk id="124" creationId="{A2CF741F-151B-FCD7-9211-1666A5E0DC62}"/>
          </ac:cxnSpMkLst>
        </pc:cxnChg>
        <pc:cxnChg chg="del mod">
          <ac:chgData name="Rachel Profitt" userId="33e63d03-b0ce-4cee-8a7f-3417702ed3c2" providerId="ADAL" clId="{9703F872-6004-4AC4-B4DE-D89F7559A813}" dt="2023-12-01T17:58:03.065" v="58" actId="478"/>
          <ac:cxnSpMkLst>
            <pc:docMk/>
            <pc:sldMk cId="891939397" sldId="2076138245"/>
            <ac:cxnSpMk id="126" creationId="{3B1BD623-D3BD-4441-DE8C-0E8A224568DD}"/>
          </ac:cxnSpMkLst>
        </pc:cxnChg>
        <pc:cxnChg chg="del mod">
          <ac:chgData name="Rachel Profitt" userId="33e63d03-b0ce-4cee-8a7f-3417702ed3c2" providerId="ADAL" clId="{9703F872-6004-4AC4-B4DE-D89F7559A813}" dt="2023-12-01T19:07:11.925" v="746" actId="478"/>
          <ac:cxnSpMkLst>
            <pc:docMk/>
            <pc:sldMk cId="891939397" sldId="2076138245"/>
            <ac:cxnSpMk id="128" creationId="{5ACB99FF-9A44-A33C-ADE9-9C2D3BA6FD2C}"/>
          </ac:cxnSpMkLst>
        </pc:cxnChg>
        <pc:cxnChg chg="del mod">
          <ac:chgData name="Rachel Profitt" userId="33e63d03-b0ce-4cee-8a7f-3417702ed3c2" providerId="ADAL" clId="{9703F872-6004-4AC4-B4DE-D89F7559A813}" dt="2023-12-01T17:59:15.494" v="130" actId="478"/>
          <ac:cxnSpMkLst>
            <pc:docMk/>
            <pc:sldMk cId="891939397" sldId="2076138245"/>
            <ac:cxnSpMk id="130" creationId="{B8F825A0-AAB6-2387-C65E-5A4B21F4ED95}"/>
          </ac:cxnSpMkLst>
        </pc:cxnChg>
        <pc:cxnChg chg="del mod">
          <ac:chgData name="Rachel Profitt" userId="33e63d03-b0ce-4cee-8a7f-3417702ed3c2" providerId="ADAL" clId="{9703F872-6004-4AC4-B4DE-D89F7559A813}" dt="2023-12-01T18:17:05.245" v="398" actId="478"/>
          <ac:cxnSpMkLst>
            <pc:docMk/>
            <pc:sldMk cId="891939397" sldId="2076138245"/>
            <ac:cxnSpMk id="132" creationId="{C4F1F2FA-FCD1-716E-2928-DC3E0B621E0E}"/>
          </ac:cxnSpMkLst>
        </pc:cxnChg>
        <pc:cxnChg chg="del mod">
          <ac:chgData name="Rachel Profitt" userId="33e63d03-b0ce-4cee-8a7f-3417702ed3c2" providerId="ADAL" clId="{9703F872-6004-4AC4-B4DE-D89F7559A813}" dt="2023-12-01T18:15:46.628" v="370" actId="478"/>
          <ac:cxnSpMkLst>
            <pc:docMk/>
            <pc:sldMk cId="891939397" sldId="2076138245"/>
            <ac:cxnSpMk id="134" creationId="{5EF26B34-D530-E06B-51FB-C642A254FEFD}"/>
          </ac:cxnSpMkLst>
        </pc:cxnChg>
        <pc:cxnChg chg="del mod">
          <ac:chgData name="Rachel Profitt" userId="33e63d03-b0ce-4cee-8a7f-3417702ed3c2" providerId="ADAL" clId="{9703F872-6004-4AC4-B4DE-D89F7559A813}" dt="2023-12-01T18:17:15.115" v="401" actId="478"/>
          <ac:cxnSpMkLst>
            <pc:docMk/>
            <pc:sldMk cId="891939397" sldId="2076138245"/>
            <ac:cxnSpMk id="136" creationId="{97CCF9C1-3127-FC4F-1E83-4C559B3764B0}"/>
          </ac:cxnSpMkLst>
        </pc:cxnChg>
        <pc:cxnChg chg="del mod">
          <ac:chgData name="Rachel Profitt" userId="33e63d03-b0ce-4cee-8a7f-3417702ed3c2" providerId="ADAL" clId="{9703F872-6004-4AC4-B4DE-D89F7559A813}" dt="2023-12-01T18:17:26.468" v="404" actId="478"/>
          <ac:cxnSpMkLst>
            <pc:docMk/>
            <pc:sldMk cId="891939397" sldId="2076138245"/>
            <ac:cxnSpMk id="138" creationId="{BF9EDE7D-EB35-E958-6176-E8AFF1AF59C9}"/>
          </ac:cxnSpMkLst>
        </pc:cxnChg>
        <pc:cxnChg chg="del mod">
          <ac:chgData name="Rachel Profitt" userId="33e63d03-b0ce-4cee-8a7f-3417702ed3c2" providerId="ADAL" clId="{9703F872-6004-4AC4-B4DE-D89F7559A813}" dt="2023-12-01T18:17:39.040" v="407" actId="478"/>
          <ac:cxnSpMkLst>
            <pc:docMk/>
            <pc:sldMk cId="891939397" sldId="2076138245"/>
            <ac:cxnSpMk id="140" creationId="{7A4CCE02-80BC-45CF-EC3C-8A6541075053}"/>
          </ac:cxnSpMkLst>
        </pc:cxnChg>
        <pc:cxnChg chg="del mod">
          <ac:chgData name="Rachel Profitt" userId="33e63d03-b0ce-4cee-8a7f-3417702ed3c2" providerId="ADAL" clId="{9703F872-6004-4AC4-B4DE-D89F7559A813}" dt="2023-12-01T17:58:23.170" v="61" actId="478"/>
          <ac:cxnSpMkLst>
            <pc:docMk/>
            <pc:sldMk cId="891939397" sldId="2076138245"/>
            <ac:cxnSpMk id="142" creationId="{3AB6ECFA-DEF0-D57A-ABE7-180B11998A42}"/>
          </ac:cxnSpMkLst>
        </pc:cxnChg>
        <pc:cxnChg chg="add mod">
          <ac:chgData name="Rachel Profitt" userId="33e63d03-b0ce-4cee-8a7f-3417702ed3c2" providerId="ADAL" clId="{9703F872-6004-4AC4-B4DE-D89F7559A813}" dt="2023-12-01T18:19:22.053" v="419" actId="12788"/>
          <ac:cxnSpMkLst>
            <pc:docMk/>
            <pc:sldMk cId="891939397" sldId="2076138245"/>
            <ac:cxnSpMk id="143" creationId="{D4317759-47E0-9E53-8403-8542EDC04C6F}"/>
          </ac:cxnSpMkLst>
        </pc:cxnChg>
        <pc:cxnChg chg="del mod">
          <ac:chgData name="Rachel Profitt" userId="33e63d03-b0ce-4cee-8a7f-3417702ed3c2" providerId="ADAL" clId="{9703F872-6004-4AC4-B4DE-D89F7559A813}" dt="2023-12-01T17:59:13.947" v="129" actId="478"/>
          <ac:cxnSpMkLst>
            <pc:docMk/>
            <pc:sldMk cId="891939397" sldId="2076138245"/>
            <ac:cxnSpMk id="146" creationId="{C5555FA1-3000-EDFD-BA45-B671299B8932}"/>
          </ac:cxnSpMkLst>
        </pc:cxnChg>
        <pc:cxnChg chg="del mod">
          <ac:chgData name="Rachel Profitt" userId="33e63d03-b0ce-4cee-8a7f-3417702ed3c2" providerId="ADAL" clId="{9703F872-6004-4AC4-B4DE-D89F7559A813}" dt="2023-12-01T17:59:12.516" v="128" actId="478"/>
          <ac:cxnSpMkLst>
            <pc:docMk/>
            <pc:sldMk cId="891939397" sldId="2076138245"/>
            <ac:cxnSpMk id="148" creationId="{E5A5A897-97CD-FDD3-390B-BAB461A1C235}"/>
          </ac:cxnSpMkLst>
        </pc:cxnChg>
        <pc:cxnChg chg="del mod">
          <ac:chgData name="Rachel Profitt" userId="33e63d03-b0ce-4cee-8a7f-3417702ed3c2" providerId="ADAL" clId="{9703F872-6004-4AC4-B4DE-D89F7559A813}" dt="2023-12-01T17:59:10.657" v="127" actId="478"/>
          <ac:cxnSpMkLst>
            <pc:docMk/>
            <pc:sldMk cId="891939397" sldId="2076138245"/>
            <ac:cxnSpMk id="150" creationId="{757E9AFB-52F1-DEF4-B5E9-3054860376C4}"/>
          </ac:cxnSpMkLst>
        </pc:cxnChg>
        <pc:cxnChg chg="del mod">
          <ac:chgData name="Rachel Profitt" userId="33e63d03-b0ce-4cee-8a7f-3417702ed3c2" providerId="ADAL" clId="{9703F872-6004-4AC4-B4DE-D89F7559A813}" dt="2023-12-01T17:59:07.119" v="126" actId="478"/>
          <ac:cxnSpMkLst>
            <pc:docMk/>
            <pc:sldMk cId="891939397" sldId="2076138245"/>
            <ac:cxnSpMk id="152" creationId="{0BF5D894-F9D5-7020-F51F-8125D0FA489D}"/>
          </ac:cxnSpMkLst>
        </pc:cxnChg>
        <pc:cxnChg chg="add mod">
          <ac:chgData name="Rachel Profitt" userId="33e63d03-b0ce-4cee-8a7f-3417702ed3c2" providerId="ADAL" clId="{9703F872-6004-4AC4-B4DE-D89F7559A813}" dt="2023-12-01T18:41:39.132" v="578" actId="14100"/>
          <ac:cxnSpMkLst>
            <pc:docMk/>
            <pc:sldMk cId="891939397" sldId="2076138245"/>
            <ac:cxnSpMk id="153" creationId="{C8ADADE3-216B-2698-A2E2-EC606A9934B2}"/>
          </ac:cxnSpMkLst>
        </pc:cxnChg>
        <pc:cxnChg chg="del mod">
          <ac:chgData name="Rachel Profitt" userId="33e63d03-b0ce-4cee-8a7f-3417702ed3c2" providerId="ADAL" clId="{9703F872-6004-4AC4-B4DE-D89F7559A813}" dt="2023-12-01T18:03:32.215" v="220" actId="478"/>
          <ac:cxnSpMkLst>
            <pc:docMk/>
            <pc:sldMk cId="891939397" sldId="2076138245"/>
            <ac:cxnSpMk id="176" creationId="{57438B35-BD23-5099-4733-B6B63FB37CD4}"/>
          </ac:cxnSpMkLst>
        </pc:cxnChg>
        <pc:cxnChg chg="del mod">
          <ac:chgData name="Rachel Profitt" userId="33e63d03-b0ce-4cee-8a7f-3417702ed3c2" providerId="ADAL" clId="{9703F872-6004-4AC4-B4DE-D89F7559A813}" dt="2023-12-01T18:01:32.167" v="154" actId="478"/>
          <ac:cxnSpMkLst>
            <pc:docMk/>
            <pc:sldMk cId="891939397" sldId="2076138245"/>
            <ac:cxnSpMk id="179" creationId="{11B356E0-20DE-C203-6A4B-C7422A757D12}"/>
          </ac:cxnSpMkLst>
        </pc:cxnChg>
        <pc:cxnChg chg="del mod">
          <ac:chgData name="Rachel Profitt" userId="33e63d03-b0ce-4cee-8a7f-3417702ed3c2" providerId="ADAL" clId="{9703F872-6004-4AC4-B4DE-D89F7559A813}" dt="2023-12-01T18:03:16.693" v="216" actId="478"/>
          <ac:cxnSpMkLst>
            <pc:docMk/>
            <pc:sldMk cId="891939397" sldId="2076138245"/>
            <ac:cxnSpMk id="182" creationId="{F6183DED-60B9-38F4-C2CB-70F6936EAC43}"/>
          </ac:cxnSpMkLst>
        </pc:cxnChg>
        <pc:cxnChg chg="add mod">
          <ac:chgData name="Rachel Profitt" userId="33e63d03-b0ce-4cee-8a7f-3417702ed3c2" providerId="ADAL" clId="{9703F872-6004-4AC4-B4DE-D89F7559A813}" dt="2023-12-01T18:19:51.517" v="428" actId="14100"/>
          <ac:cxnSpMkLst>
            <pc:docMk/>
            <pc:sldMk cId="891939397" sldId="2076138245"/>
            <ac:cxnSpMk id="185" creationId="{E1BA3753-270E-BAAA-E4F8-22FC706E28D4}"/>
          </ac:cxnSpMkLst>
        </pc:cxnChg>
        <pc:cxnChg chg="del mod">
          <ac:chgData name="Rachel Profitt" userId="33e63d03-b0ce-4cee-8a7f-3417702ed3c2" providerId="ADAL" clId="{9703F872-6004-4AC4-B4DE-D89F7559A813}" dt="2023-12-01T18:03:06.923" v="213" actId="478"/>
          <ac:cxnSpMkLst>
            <pc:docMk/>
            <pc:sldMk cId="891939397" sldId="2076138245"/>
            <ac:cxnSpMk id="187" creationId="{EF449E18-2650-BE27-1557-E9837C4C1B22}"/>
          </ac:cxnSpMkLst>
        </pc:cxnChg>
        <pc:cxnChg chg="mod">
          <ac:chgData name="Rachel Profitt" userId="33e63d03-b0ce-4cee-8a7f-3417702ed3c2" providerId="ADAL" clId="{9703F872-6004-4AC4-B4DE-D89F7559A813}" dt="2023-12-01T18:47:38.851" v="666" actId="554"/>
          <ac:cxnSpMkLst>
            <pc:docMk/>
            <pc:sldMk cId="891939397" sldId="2076138245"/>
            <ac:cxnSpMk id="190" creationId="{C5EDE397-8554-3BC6-FE22-C4CF28D3E757}"/>
          </ac:cxnSpMkLst>
        </pc:cxnChg>
        <pc:cxnChg chg="del mod">
          <ac:chgData name="Rachel Profitt" userId="33e63d03-b0ce-4cee-8a7f-3417702ed3c2" providerId="ADAL" clId="{9703F872-6004-4AC4-B4DE-D89F7559A813}" dt="2023-12-01T18:02:57.335" v="210" actId="478"/>
          <ac:cxnSpMkLst>
            <pc:docMk/>
            <pc:sldMk cId="891939397" sldId="2076138245"/>
            <ac:cxnSpMk id="191" creationId="{8CFFDD1E-DE6B-9849-ADE1-D5CBFA4A1A8B}"/>
          </ac:cxnSpMkLst>
        </pc:cxnChg>
        <pc:cxnChg chg="mod">
          <ac:chgData name="Rachel Profitt" userId="33e63d03-b0ce-4cee-8a7f-3417702ed3c2" providerId="ADAL" clId="{9703F872-6004-4AC4-B4DE-D89F7559A813}" dt="2023-12-01T18:47:38.851" v="666" actId="554"/>
          <ac:cxnSpMkLst>
            <pc:docMk/>
            <pc:sldMk cId="891939397" sldId="2076138245"/>
            <ac:cxnSpMk id="192" creationId="{661B6777-5D5B-A012-DB5E-C2EFEBBA7558}"/>
          </ac:cxnSpMkLst>
        </pc:cxnChg>
        <pc:cxnChg chg="mod">
          <ac:chgData name="Rachel Profitt" userId="33e63d03-b0ce-4cee-8a7f-3417702ed3c2" providerId="ADAL" clId="{9703F872-6004-4AC4-B4DE-D89F7559A813}" dt="2023-12-01T18:41:06.113" v="571" actId="554"/>
          <ac:cxnSpMkLst>
            <pc:docMk/>
            <pc:sldMk cId="891939397" sldId="2076138245"/>
            <ac:cxnSpMk id="194" creationId="{619042E4-BB5D-AE13-A87A-80776FBC7BD8}"/>
          </ac:cxnSpMkLst>
        </pc:cxnChg>
        <pc:cxnChg chg="del mod">
          <ac:chgData name="Rachel Profitt" userId="33e63d03-b0ce-4cee-8a7f-3417702ed3c2" providerId="ADAL" clId="{9703F872-6004-4AC4-B4DE-D89F7559A813}" dt="2023-12-01T18:02:31.869" v="184" actId="478"/>
          <ac:cxnSpMkLst>
            <pc:docMk/>
            <pc:sldMk cId="891939397" sldId="2076138245"/>
            <ac:cxnSpMk id="195" creationId="{C66EFF98-085A-2FC4-E82C-3957E51BAB36}"/>
          </ac:cxnSpMkLst>
        </pc:cxnChg>
        <pc:cxnChg chg="mod">
          <ac:chgData name="Rachel Profitt" userId="33e63d03-b0ce-4cee-8a7f-3417702ed3c2" providerId="ADAL" clId="{9703F872-6004-4AC4-B4DE-D89F7559A813}" dt="2023-12-01T18:41:16.393" v="573" actId="554"/>
          <ac:cxnSpMkLst>
            <pc:docMk/>
            <pc:sldMk cId="891939397" sldId="2076138245"/>
            <ac:cxnSpMk id="198" creationId="{A737CC57-C035-5A9C-FCB0-5CA966418BEB}"/>
          </ac:cxnSpMkLst>
        </pc:cxnChg>
        <pc:cxnChg chg="del mod">
          <ac:chgData name="Rachel Profitt" userId="33e63d03-b0ce-4cee-8a7f-3417702ed3c2" providerId="ADAL" clId="{9703F872-6004-4AC4-B4DE-D89F7559A813}" dt="2023-12-01T18:02:19.315" v="167" actId="478"/>
          <ac:cxnSpMkLst>
            <pc:docMk/>
            <pc:sldMk cId="891939397" sldId="2076138245"/>
            <ac:cxnSpMk id="199" creationId="{CBF47236-17BF-17ED-F68F-6E888536E081}"/>
          </ac:cxnSpMkLst>
        </pc:cxnChg>
        <pc:cxnChg chg="del mod">
          <ac:chgData name="Rachel Profitt" userId="33e63d03-b0ce-4cee-8a7f-3417702ed3c2" providerId="ADAL" clId="{9703F872-6004-4AC4-B4DE-D89F7559A813}" dt="2023-12-01T18:02:09.931" v="164" actId="478"/>
          <ac:cxnSpMkLst>
            <pc:docMk/>
            <pc:sldMk cId="891939397" sldId="2076138245"/>
            <ac:cxnSpMk id="201" creationId="{906975A8-D2B2-7CA9-2079-1EE3C1BEFD16}"/>
          </ac:cxnSpMkLst>
        </pc:cxnChg>
        <pc:cxnChg chg="mod">
          <ac:chgData name="Rachel Profitt" userId="33e63d03-b0ce-4cee-8a7f-3417702ed3c2" providerId="ADAL" clId="{9703F872-6004-4AC4-B4DE-D89F7559A813}" dt="2023-12-01T18:40:57.852" v="568" actId="554"/>
          <ac:cxnSpMkLst>
            <pc:docMk/>
            <pc:sldMk cId="891939397" sldId="2076138245"/>
            <ac:cxnSpMk id="203" creationId="{0740F75B-70DA-FF3C-5BC5-067728C08A2E}"/>
          </ac:cxnSpMkLst>
        </pc:cxnChg>
        <pc:cxnChg chg="del mod">
          <ac:chgData name="Rachel Profitt" userId="33e63d03-b0ce-4cee-8a7f-3417702ed3c2" providerId="ADAL" clId="{9703F872-6004-4AC4-B4DE-D89F7559A813}" dt="2023-12-01T18:02:00.829" v="161" actId="478"/>
          <ac:cxnSpMkLst>
            <pc:docMk/>
            <pc:sldMk cId="891939397" sldId="2076138245"/>
            <ac:cxnSpMk id="204" creationId="{D7E444C8-768E-0CB2-D2FD-E996334AD3FF}"/>
          </ac:cxnSpMkLst>
        </pc:cxnChg>
        <pc:cxnChg chg="mod">
          <ac:chgData name="Rachel Profitt" userId="33e63d03-b0ce-4cee-8a7f-3417702ed3c2" providerId="ADAL" clId="{9703F872-6004-4AC4-B4DE-D89F7559A813}" dt="2023-12-01T18:40:07.910" v="562" actId="1076"/>
          <ac:cxnSpMkLst>
            <pc:docMk/>
            <pc:sldMk cId="891939397" sldId="2076138245"/>
            <ac:cxnSpMk id="205" creationId="{89094B5E-6344-562B-3B3C-0BE24DFBDCD5}"/>
          </ac:cxnSpMkLst>
        </pc:cxnChg>
        <pc:cxnChg chg="mod">
          <ac:chgData name="Rachel Profitt" userId="33e63d03-b0ce-4cee-8a7f-3417702ed3c2" providerId="ADAL" clId="{9703F872-6004-4AC4-B4DE-D89F7559A813}" dt="2023-12-01T18:40:57.852" v="568" actId="554"/>
          <ac:cxnSpMkLst>
            <pc:docMk/>
            <pc:sldMk cId="891939397" sldId="2076138245"/>
            <ac:cxnSpMk id="207" creationId="{651851C7-6393-8E01-1BAE-F66D7A120C86}"/>
          </ac:cxnSpMkLst>
        </pc:cxnChg>
        <pc:cxnChg chg="del mod">
          <ac:chgData name="Rachel Profitt" userId="33e63d03-b0ce-4cee-8a7f-3417702ed3c2" providerId="ADAL" clId="{9703F872-6004-4AC4-B4DE-D89F7559A813}" dt="2023-12-01T18:01:50.091" v="158" actId="478"/>
          <ac:cxnSpMkLst>
            <pc:docMk/>
            <pc:sldMk cId="891939397" sldId="2076138245"/>
            <ac:cxnSpMk id="208" creationId="{A611E0D7-EA7B-E6D5-4667-9E7268CDE5BA}"/>
          </ac:cxnSpMkLst>
        </pc:cxnChg>
        <pc:cxnChg chg="mod">
          <ac:chgData name="Rachel Profitt" userId="33e63d03-b0ce-4cee-8a7f-3417702ed3c2" providerId="ADAL" clId="{9703F872-6004-4AC4-B4DE-D89F7559A813}" dt="2023-12-01T18:41:06.113" v="571" actId="554"/>
          <ac:cxnSpMkLst>
            <pc:docMk/>
            <pc:sldMk cId="891939397" sldId="2076138245"/>
            <ac:cxnSpMk id="209" creationId="{B1C53D25-6DA0-AEFA-0078-C893817F6D03}"/>
          </ac:cxnSpMkLst>
        </pc:cxnChg>
        <pc:cxnChg chg="mod">
          <ac:chgData name="Rachel Profitt" userId="33e63d03-b0ce-4cee-8a7f-3417702ed3c2" providerId="ADAL" clId="{9703F872-6004-4AC4-B4DE-D89F7559A813}" dt="2023-12-01T18:41:10.856" v="572" actId="554"/>
          <ac:cxnSpMkLst>
            <pc:docMk/>
            <pc:sldMk cId="891939397" sldId="2076138245"/>
            <ac:cxnSpMk id="211" creationId="{6E58C5C6-701D-67B8-1DB4-BA87B4190E96}"/>
          </ac:cxnSpMkLst>
        </pc:cxnChg>
        <pc:cxnChg chg="mod">
          <ac:chgData name="Rachel Profitt" userId="33e63d03-b0ce-4cee-8a7f-3417702ed3c2" providerId="ADAL" clId="{9703F872-6004-4AC4-B4DE-D89F7559A813}" dt="2023-12-01T18:40:57.852" v="568" actId="554"/>
          <ac:cxnSpMkLst>
            <pc:docMk/>
            <pc:sldMk cId="891939397" sldId="2076138245"/>
            <ac:cxnSpMk id="212" creationId="{C7F66C89-26CC-C1EF-909E-774FC56B08CC}"/>
          </ac:cxnSpMkLst>
        </pc:cxnChg>
        <pc:cxnChg chg="mod">
          <ac:chgData name="Rachel Profitt" userId="33e63d03-b0ce-4cee-8a7f-3417702ed3c2" providerId="ADAL" clId="{9703F872-6004-4AC4-B4DE-D89F7559A813}" dt="2023-12-01T18:41:16.393" v="573" actId="554"/>
          <ac:cxnSpMkLst>
            <pc:docMk/>
            <pc:sldMk cId="891939397" sldId="2076138245"/>
            <ac:cxnSpMk id="213" creationId="{C3D67DF2-E9C3-81AB-6FE9-FB7ECD77DF08}"/>
          </ac:cxnSpMkLst>
        </pc:cxnChg>
        <pc:cxnChg chg="mod">
          <ac:chgData name="Rachel Profitt" userId="33e63d03-b0ce-4cee-8a7f-3417702ed3c2" providerId="ADAL" clId="{9703F872-6004-4AC4-B4DE-D89F7559A813}" dt="2023-12-01T18:48:17.594" v="671" actId="14100"/>
          <ac:cxnSpMkLst>
            <pc:docMk/>
            <pc:sldMk cId="891939397" sldId="2076138245"/>
            <ac:cxnSpMk id="217" creationId="{2AC2290D-2D1E-2ABC-90C6-43FB3D647A54}"/>
          </ac:cxnSpMkLst>
        </pc:cxnChg>
        <pc:cxnChg chg="del">
          <ac:chgData name="Rachel Profitt" userId="33e63d03-b0ce-4cee-8a7f-3417702ed3c2" providerId="ADAL" clId="{9703F872-6004-4AC4-B4DE-D89F7559A813}" dt="2023-12-01T17:59:19.010" v="132" actId="478"/>
          <ac:cxnSpMkLst>
            <pc:docMk/>
            <pc:sldMk cId="891939397" sldId="2076138245"/>
            <ac:cxnSpMk id="223" creationId="{4582895C-62F3-3C8A-6EBC-79F7C60A20E4}"/>
          </ac:cxnSpMkLst>
        </pc:cxnChg>
        <pc:cxnChg chg="del mod">
          <ac:chgData name="Rachel Profitt" userId="33e63d03-b0ce-4cee-8a7f-3417702ed3c2" providerId="ADAL" clId="{9703F872-6004-4AC4-B4DE-D89F7559A813}" dt="2023-12-01T18:12:08.880" v="316" actId="478"/>
          <ac:cxnSpMkLst>
            <pc:docMk/>
            <pc:sldMk cId="891939397" sldId="2076138245"/>
            <ac:cxnSpMk id="228" creationId="{2C10DBB6-74FD-E257-18CD-C493BF345AF4}"/>
          </ac:cxnSpMkLst>
        </pc:cxnChg>
        <pc:cxnChg chg="del mod">
          <ac:chgData name="Rachel Profitt" userId="33e63d03-b0ce-4cee-8a7f-3417702ed3c2" providerId="ADAL" clId="{9703F872-6004-4AC4-B4DE-D89F7559A813}" dt="2023-12-01T18:12:33.120" v="319" actId="478"/>
          <ac:cxnSpMkLst>
            <pc:docMk/>
            <pc:sldMk cId="891939397" sldId="2076138245"/>
            <ac:cxnSpMk id="234" creationId="{FF7FE3D5-886E-E14B-104B-D234A40DD516}"/>
          </ac:cxnSpMkLst>
        </pc:cxnChg>
        <pc:cxnChg chg="add mod">
          <ac:chgData name="Rachel Profitt" userId="33e63d03-b0ce-4cee-8a7f-3417702ed3c2" providerId="ADAL" clId="{9703F872-6004-4AC4-B4DE-D89F7559A813}" dt="2023-12-01T18:58:44.515" v="741" actId="14100"/>
          <ac:cxnSpMkLst>
            <pc:docMk/>
            <pc:sldMk cId="891939397" sldId="2076138245"/>
            <ac:cxnSpMk id="337" creationId="{EADD87F6-6FD3-0D78-FF2F-EA770493BB2E}"/>
          </ac:cxnSpMkLst>
        </pc:cxnChg>
        <pc:cxnChg chg="mod">
          <ac:chgData name="Rachel Profitt" userId="33e63d03-b0ce-4cee-8a7f-3417702ed3c2" providerId="ADAL" clId="{9703F872-6004-4AC4-B4DE-D89F7559A813}" dt="2023-12-01T18:52:31.868" v="718" actId="1035"/>
          <ac:cxnSpMkLst>
            <pc:docMk/>
            <pc:sldMk cId="891939397" sldId="2076138245"/>
            <ac:cxnSpMk id="342" creationId="{C815E31E-C6F3-DBA8-964B-803C3EFE2C0F}"/>
          </ac:cxnSpMkLst>
        </pc:cxnChg>
        <pc:cxnChg chg="add mod">
          <ac:chgData name="Rachel Profitt" userId="33e63d03-b0ce-4cee-8a7f-3417702ed3c2" providerId="ADAL" clId="{9703F872-6004-4AC4-B4DE-D89F7559A813}" dt="2023-12-01T18:58:56.059" v="743" actId="14100"/>
          <ac:cxnSpMkLst>
            <pc:docMk/>
            <pc:sldMk cId="891939397" sldId="2076138245"/>
            <ac:cxnSpMk id="343" creationId="{ECC08467-5B2C-397B-41B4-7F3632D843D3}"/>
          </ac:cxnSpMkLst>
        </pc:cxnChg>
        <pc:cxnChg chg="mod">
          <ac:chgData name="Rachel Profitt" userId="33e63d03-b0ce-4cee-8a7f-3417702ed3c2" providerId="ADAL" clId="{9703F872-6004-4AC4-B4DE-D89F7559A813}" dt="2023-12-01T18:52:31.868" v="718" actId="1035"/>
          <ac:cxnSpMkLst>
            <pc:docMk/>
            <pc:sldMk cId="891939397" sldId="2076138245"/>
            <ac:cxnSpMk id="344" creationId="{64DC4573-D048-A24F-C97B-098C2A575A9F}"/>
          </ac:cxnSpMkLst>
        </pc:cxnChg>
        <pc:cxnChg chg="mod">
          <ac:chgData name="Rachel Profitt" userId="33e63d03-b0ce-4cee-8a7f-3417702ed3c2" providerId="ADAL" clId="{9703F872-6004-4AC4-B4DE-D89F7559A813}" dt="2023-12-01T18:52:31.868" v="718" actId="1035"/>
          <ac:cxnSpMkLst>
            <pc:docMk/>
            <pc:sldMk cId="891939397" sldId="2076138245"/>
            <ac:cxnSpMk id="346" creationId="{0CE50DB0-E865-4AAE-7CD4-A5A5C71A264A}"/>
          </ac:cxnSpMkLst>
        </pc:cxnChg>
        <pc:cxnChg chg="mod">
          <ac:chgData name="Rachel Profitt" userId="33e63d03-b0ce-4cee-8a7f-3417702ed3c2" providerId="ADAL" clId="{9703F872-6004-4AC4-B4DE-D89F7559A813}" dt="2023-12-01T18:52:31.868" v="718" actId="1035"/>
          <ac:cxnSpMkLst>
            <pc:docMk/>
            <pc:sldMk cId="891939397" sldId="2076138245"/>
            <ac:cxnSpMk id="348" creationId="{2552F3F8-A60D-AE2A-B8FC-4F533A6972C0}"/>
          </ac:cxnSpMkLst>
        </pc:cxnChg>
        <pc:cxnChg chg="mod">
          <ac:chgData name="Rachel Profitt" userId="33e63d03-b0ce-4cee-8a7f-3417702ed3c2" providerId="ADAL" clId="{9703F872-6004-4AC4-B4DE-D89F7559A813}" dt="2023-12-01T18:52:31.868" v="718" actId="1035"/>
          <ac:cxnSpMkLst>
            <pc:docMk/>
            <pc:sldMk cId="891939397" sldId="2076138245"/>
            <ac:cxnSpMk id="350" creationId="{C3A13F6A-075F-3B2E-7725-146C19D75475}"/>
          </ac:cxnSpMkLst>
        </pc:cxnChg>
        <pc:cxnChg chg="mod">
          <ac:chgData name="Rachel Profitt" userId="33e63d03-b0ce-4cee-8a7f-3417702ed3c2" providerId="ADAL" clId="{9703F872-6004-4AC4-B4DE-D89F7559A813}" dt="2023-12-01T18:52:31.868" v="718" actId="1035"/>
          <ac:cxnSpMkLst>
            <pc:docMk/>
            <pc:sldMk cId="891939397" sldId="2076138245"/>
            <ac:cxnSpMk id="352" creationId="{A996A69B-F25F-3B14-7EF4-FC4EA44EF450}"/>
          </ac:cxnSpMkLst>
        </pc:cxnChg>
        <pc:cxnChg chg="mod">
          <ac:chgData name="Rachel Profitt" userId="33e63d03-b0ce-4cee-8a7f-3417702ed3c2" providerId="ADAL" clId="{9703F872-6004-4AC4-B4DE-D89F7559A813}" dt="2023-12-01T18:52:31.868" v="718" actId="1035"/>
          <ac:cxnSpMkLst>
            <pc:docMk/>
            <pc:sldMk cId="891939397" sldId="2076138245"/>
            <ac:cxnSpMk id="354" creationId="{D9154425-5913-A89E-31D8-CE6DB0A8CB54}"/>
          </ac:cxnSpMkLst>
        </pc:cxnChg>
        <pc:cxnChg chg="mod">
          <ac:chgData name="Rachel Profitt" userId="33e63d03-b0ce-4cee-8a7f-3417702ed3c2" providerId="ADAL" clId="{9703F872-6004-4AC4-B4DE-D89F7559A813}" dt="2023-12-01T18:52:31.868" v="718" actId="1035"/>
          <ac:cxnSpMkLst>
            <pc:docMk/>
            <pc:sldMk cId="891939397" sldId="2076138245"/>
            <ac:cxnSpMk id="356" creationId="{B8FB3086-7596-D7DA-FE40-18806EF44568}"/>
          </ac:cxnSpMkLst>
        </pc:cxnChg>
        <pc:cxnChg chg="mod">
          <ac:chgData name="Rachel Profitt" userId="33e63d03-b0ce-4cee-8a7f-3417702ed3c2" providerId="ADAL" clId="{9703F872-6004-4AC4-B4DE-D89F7559A813}" dt="2023-12-01T18:52:31.868" v="718" actId="1035"/>
          <ac:cxnSpMkLst>
            <pc:docMk/>
            <pc:sldMk cId="891939397" sldId="2076138245"/>
            <ac:cxnSpMk id="358" creationId="{1437D37A-4221-ADB5-C20F-8E16391EA27A}"/>
          </ac:cxnSpMkLst>
        </pc:cxnChg>
        <pc:cxnChg chg="mod">
          <ac:chgData name="Rachel Profitt" userId="33e63d03-b0ce-4cee-8a7f-3417702ed3c2" providerId="ADAL" clId="{9703F872-6004-4AC4-B4DE-D89F7559A813}" dt="2023-12-01T18:52:31.868" v="718" actId="1035"/>
          <ac:cxnSpMkLst>
            <pc:docMk/>
            <pc:sldMk cId="891939397" sldId="2076138245"/>
            <ac:cxnSpMk id="360" creationId="{98B302AE-1ADC-6C3D-0F9B-CB3765F1E3BF}"/>
          </ac:cxnSpMkLst>
        </pc:cxnChg>
        <pc:cxnChg chg="mod">
          <ac:chgData name="Rachel Profitt" userId="33e63d03-b0ce-4cee-8a7f-3417702ed3c2" providerId="ADAL" clId="{9703F872-6004-4AC4-B4DE-D89F7559A813}" dt="2023-12-01T18:52:31.868" v="718" actId="1035"/>
          <ac:cxnSpMkLst>
            <pc:docMk/>
            <pc:sldMk cId="891939397" sldId="2076138245"/>
            <ac:cxnSpMk id="362" creationId="{9D28A7B3-0A96-E9A1-0319-A7AFB623242B}"/>
          </ac:cxnSpMkLst>
        </pc:cxnChg>
        <pc:cxnChg chg="add mod">
          <ac:chgData name="Rachel Profitt" userId="33e63d03-b0ce-4cee-8a7f-3417702ed3c2" providerId="ADAL" clId="{9703F872-6004-4AC4-B4DE-D89F7559A813}" dt="2023-12-01T19:07:19.484" v="749" actId="1036"/>
          <ac:cxnSpMkLst>
            <pc:docMk/>
            <pc:sldMk cId="891939397" sldId="2076138245"/>
            <ac:cxnSpMk id="377" creationId="{B4D722F0-F362-DF2F-2F37-209DA04A9623}"/>
          </ac:cxnSpMkLst>
        </pc:cxnChg>
        <pc:cxnChg chg="add del mod">
          <ac:chgData name="Rachel Profitt" userId="33e63d03-b0ce-4cee-8a7f-3417702ed3c2" providerId="ADAL" clId="{9703F872-6004-4AC4-B4DE-D89F7559A813}" dt="2023-12-01T19:07:13.127" v="747" actId="478"/>
          <ac:cxnSpMkLst>
            <pc:docMk/>
            <pc:sldMk cId="891939397" sldId="2076138245"/>
            <ac:cxnSpMk id="380" creationId="{E27A047A-59CE-9E2A-5D55-AE7F140A2260}"/>
          </ac:cxnSpMkLst>
        </pc:cxnChg>
      </pc:sldChg>
      <pc:sldChg chg="modSp">
        <pc:chgData name="Rachel Profitt" userId="33e63d03-b0ce-4cee-8a7f-3417702ed3c2" providerId="ADAL" clId="{9703F872-6004-4AC4-B4DE-D89F7559A813}" dt="2023-12-01T17:57:03.096" v="53" actId="20577"/>
        <pc:sldMkLst>
          <pc:docMk/>
          <pc:sldMk cId="125861274" sldId="2076138246"/>
        </pc:sldMkLst>
        <pc:graphicFrameChg chg="mod">
          <ac:chgData name="Rachel Profitt" userId="33e63d03-b0ce-4cee-8a7f-3417702ed3c2" providerId="ADAL" clId="{9703F872-6004-4AC4-B4DE-D89F7559A813}" dt="2023-12-01T17:57:03.096" v="53" actId="20577"/>
          <ac:graphicFrameMkLst>
            <pc:docMk/>
            <pc:sldMk cId="125861274" sldId="2076138246"/>
            <ac:graphicFrameMk id="2" creationId="{BB00BB58-6378-5751-7743-7F0F64512170}"/>
          </ac:graphicFrameMkLst>
        </pc:graphicFrameChg>
      </pc:sldChg>
      <pc:sldChg chg="del">
        <pc:chgData name="Rachel Profitt" userId="33e63d03-b0ce-4cee-8a7f-3417702ed3c2" providerId="ADAL" clId="{9703F872-6004-4AC4-B4DE-D89F7559A813}" dt="2023-12-01T19:26:57.358" v="757" actId="47"/>
        <pc:sldMkLst>
          <pc:docMk/>
          <pc:sldMk cId="1883277251" sldId="2076138248"/>
        </pc:sldMkLst>
      </pc:sldChg>
      <pc:sldChg chg="del">
        <pc:chgData name="Rachel Profitt" userId="33e63d03-b0ce-4cee-8a7f-3417702ed3c2" providerId="ADAL" clId="{9703F872-6004-4AC4-B4DE-D89F7559A813}" dt="2023-12-01T19:27:11.523" v="759"/>
        <pc:sldMkLst>
          <pc:docMk/>
          <pc:sldMk cId="3362848540" sldId="2076138278"/>
        </pc:sldMkLst>
      </pc:sldChg>
      <pc:sldChg chg="add">
        <pc:chgData name="Rachel Profitt" userId="33e63d03-b0ce-4cee-8a7f-3417702ed3c2" providerId="ADAL" clId="{9703F872-6004-4AC4-B4DE-D89F7559A813}" dt="2023-12-01T19:27:35.054" v="760"/>
        <pc:sldMkLst>
          <pc:docMk/>
          <pc:sldMk cId="3468441479" sldId="2076138279"/>
        </pc:sldMkLst>
      </pc:sldChg>
      <pc:sldChg chg="add">
        <pc:chgData name="Rachel Profitt" userId="33e63d03-b0ce-4cee-8a7f-3417702ed3c2" providerId="ADAL" clId="{9703F872-6004-4AC4-B4DE-D89F7559A813}" dt="2023-12-01T19:27:43.082" v="761"/>
        <pc:sldMkLst>
          <pc:docMk/>
          <pc:sldMk cId="3596834055" sldId="2076138280"/>
        </pc:sldMkLst>
      </pc:sldChg>
    </pc:docChg>
  </pc:docChgLst>
  <pc:docChgLst>
    <pc:chgData name="Rich Black" userId="b49cc34d-059b-4351-ba76-9f03c1133ec4" providerId="ADAL" clId="{1F74F136-A388-413C-B47E-2FE52DC4F0A3}"/>
    <pc:docChg chg="addSld delSld modSld modSection">
      <pc:chgData name="Rich Black" userId="b49cc34d-059b-4351-ba76-9f03c1133ec4" providerId="ADAL" clId="{1F74F136-A388-413C-B47E-2FE52DC4F0A3}" dt="2023-06-07T03:59:29.846" v="2"/>
      <pc:docMkLst>
        <pc:docMk/>
      </pc:docMkLst>
      <pc:sldChg chg="del">
        <pc:chgData name="Rich Black" userId="b49cc34d-059b-4351-ba76-9f03c1133ec4" providerId="ADAL" clId="{1F74F136-A388-413C-B47E-2FE52DC4F0A3}" dt="2023-06-07T03:59:03.800" v="1" actId="2696"/>
        <pc:sldMkLst>
          <pc:docMk/>
          <pc:sldMk cId="1461724430" sldId="2076138241"/>
        </pc:sldMkLst>
      </pc:sldChg>
      <pc:sldChg chg="delCm">
        <pc:chgData name="Rich Black" userId="b49cc34d-059b-4351-ba76-9f03c1133ec4" providerId="ADAL" clId="{1F74F136-A388-413C-B47E-2FE52DC4F0A3}" dt="2023-06-07T03:58:49.227" v="0"/>
        <pc:sldMkLst>
          <pc:docMk/>
          <pc:sldMk cId="891939397" sldId="2076138245"/>
        </pc:sldMkLst>
        <pc:extLst>
          <p:ext xmlns:p="http://schemas.openxmlformats.org/presentationml/2006/main" uri="{D6D511B9-2390-475A-947B-AFAB55BFBCF1}">
            <pc226:cmChg xmlns:pc226="http://schemas.microsoft.com/office/powerpoint/2022/06/main/command" chg="del">
              <pc226:chgData name="Rich Black" userId="b49cc34d-059b-4351-ba76-9f03c1133ec4" providerId="ADAL" clId="{1F74F136-A388-413C-B47E-2FE52DC4F0A3}" dt="2023-06-07T03:58:49.227" v="0"/>
              <pc2:cmMkLst xmlns:pc2="http://schemas.microsoft.com/office/powerpoint/2019/9/main/command">
                <pc:docMk/>
                <pc:sldMk cId="891939397" sldId="2076138245"/>
                <pc2:cmMk id="{E4200E9F-EB2B-4A5A-A953-27A68E1B4962}"/>
              </pc2:cmMkLst>
            </pc226:cmChg>
          </p:ext>
        </pc:extLst>
      </pc:sldChg>
      <pc:sldChg chg="add">
        <pc:chgData name="Rich Black" userId="b49cc34d-059b-4351-ba76-9f03c1133ec4" providerId="ADAL" clId="{1F74F136-A388-413C-B47E-2FE52DC4F0A3}" dt="2023-06-07T03:59:29.846" v="2"/>
        <pc:sldMkLst>
          <pc:docMk/>
          <pc:sldMk cId="1883277251" sldId="2076138248"/>
        </pc:sldMkLst>
      </pc:sldChg>
    </pc:docChg>
  </pc:docChgLst>
  <pc:docChgLst>
    <pc:chgData name="Rachel Profitt" userId="33e63d03-b0ce-4cee-8a7f-3417702ed3c2" providerId="ADAL" clId="{ABE0986C-AB4A-4DD2-BA78-2853FA8C9510}"/>
    <pc:docChg chg="undo custSel addSld delSld modSld sldOrd addSection delSection modSection">
      <pc:chgData name="Rachel Profitt" userId="33e63d03-b0ce-4cee-8a7f-3417702ed3c2" providerId="ADAL" clId="{ABE0986C-AB4A-4DD2-BA78-2853FA8C9510}" dt="2023-08-10T22:58:16.228" v="22" actId="17851"/>
      <pc:docMkLst>
        <pc:docMk/>
      </pc:docMkLst>
      <pc:sldChg chg="del">
        <pc:chgData name="Rachel Profitt" userId="33e63d03-b0ce-4cee-8a7f-3417702ed3c2" providerId="ADAL" clId="{ABE0986C-AB4A-4DD2-BA78-2853FA8C9510}" dt="2023-08-10T22:57:17.729" v="8" actId="47"/>
        <pc:sldMkLst>
          <pc:docMk/>
          <pc:sldMk cId="3957722359" sldId="1660"/>
        </pc:sldMkLst>
      </pc:sldChg>
      <pc:sldChg chg="del">
        <pc:chgData name="Rachel Profitt" userId="33e63d03-b0ce-4cee-8a7f-3417702ed3c2" providerId="ADAL" clId="{ABE0986C-AB4A-4DD2-BA78-2853FA8C9510}" dt="2023-08-10T22:57:17.935" v="9" actId="47"/>
        <pc:sldMkLst>
          <pc:docMk/>
          <pc:sldMk cId="737538867" sldId="1804"/>
        </pc:sldMkLst>
      </pc:sldChg>
      <pc:sldChg chg="del">
        <pc:chgData name="Rachel Profitt" userId="33e63d03-b0ce-4cee-8a7f-3417702ed3c2" providerId="ADAL" clId="{ABE0986C-AB4A-4DD2-BA78-2853FA8C9510}" dt="2023-08-10T22:57:17.561" v="7" actId="47"/>
        <pc:sldMkLst>
          <pc:docMk/>
          <pc:sldMk cId="673758937" sldId="1994"/>
        </pc:sldMkLst>
      </pc:sldChg>
      <pc:sldChg chg="del">
        <pc:chgData name="Rachel Profitt" userId="33e63d03-b0ce-4cee-8a7f-3417702ed3c2" providerId="ADAL" clId="{ABE0986C-AB4A-4DD2-BA78-2853FA8C9510}" dt="2023-08-10T22:57:17.196" v="5" actId="47"/>
        <pc:sldMkLst>
          <pc:docMk/>
          <pc:sldMk cId="458529531" sldId="1995"/>
        </pc:sldMkLst>
      </pc:sldChg>
      <pc:sldChg chg="del">
        <pc:chgData name="Rachel Profitt" userId="33e63d03-b0ce-4cee-8a7f-3417702ed3c2" providerId="ADAL" clId="{ABE0986C-AB4A-4DD2-BA78-2853FA8C9510}" dt="2023-08-10T22:57:17.052" v="4" actId="47"/>
        <pc:sldMkLst>
          <pc:docMk/>
          <pc:sldMk cId="1291011522" sldId="2042"/>
        </pc:sldMkLst>
      </pc:sldChg>
      <pc:sldChg chg="del">
        <pc:chgData name="Rachel Profitt" userId="33e63d03-b0ce-4cee-8a7f-3417702ed3c2" providerId="ADAL" clId="{ABE0986C-AB4A-4DD2-BA78-2853FA8C9510}" dt="2023-08-10T22:57:16.755" v="3" actId="47"/>
        <pc:sldMkLst>
          <pc:docMk/>
          <pc:sldMk cId="2669305560" sldId="2076138207"/>
        </pc:sldMkLst>
      </pc:sldChg>
      <pc:sldChg chg="del">
        <pc:chgData name="Rachel Profitt" userId="33e63d03-b0ce-4cee-8a7f-3417702ed3c2" providerId="ADAL" clId="{ABE0986C-AB4A-4DD2-BA78-2853FA8C9510}" dt="2023-08-10T22:57:17.418" v="6" actId="47"/>
        <pc:sldMkLst>
          <pc:docMk/>
          <pc:sldMk cId="2365472309" sldId="2076138238"/>
        </pc:sldMkLst>
      </pc:sldChg>
      <pc:sldChg chg="del">
        <pc:chgData name="Rachel Profitt" userId="33e63d03-b0ce-4cee-8a7f-3417702ed3c2" providerId="ADAL" clId="{ABE0986C-AB4A-4DD2-BA78-2853FA8C9510}" dt="2023-08-10T22:57:14.737" v="1" actId="47"/>
        <pc:sldMkLst>
          <pc:docMk/>
          <pc:sldMk cId="187231817" sldId="2076138239"/>
        </pc:sldMkLst>
      </pc:sldChg>
      <pc:sldChg chg="del">
        <pc:chgData name="Rachel Profitt" userId="33e63d03-b0ce-4cee-8a7f-3417702ed3c2" providerId="ADAL" clId="{ABE0986C-AB4A-4DD2-BA78-2853FA8C9510}" dt="2023-08-10T22:57:15.639" v="2" actId="47"/>
        <pc:sldMkLst>
          <pc:docMk/>
          <pc:sldMk cId="1652376440" sldId="2076138240"/>
        </pc:sldMkLst>
      </pc:sldChg>
      <pc:sldChg chg="add del ord">
        <pc:chgData name="Rachel Profitt" userId="33e63d03-b0ce-4cee-8a7f-3417702ed3c2" providerId="ADAL" clId="{ABE0986C-AB4A-4DD2-BA78-2853FA8C9510}" dt="2023-08-10T22:58:00.642" v="19"/>
        <pc:sldMkLst>
          <pc:docMk/>
          <pc:sldMk cId="891939397" sldId="2076138245"/>
        </pc:sldMkLst>
      </pc:sldChg>
      <pc:sldChg chg="add del">
        <pc:chgData name="Rachel Profitt" userId="33e63d03-b0ce-4cee-8a7f-3417702ed3c2" providerId="ADAL" clId="{ABE0986C-AB4A-4DD2-BA78-2853FA8C9510}" dt="2023-08-10T22:57:20.097" v="13" actId="47"/>
        <pc:sldMkLst>
          <pc:docMk/>
          <pc:sldMk cId="125861274" sldId="2076138246"/>
        </pc:sldMkLst>
      </pc:sldChg>
      <pc:sldChg chg="add del ord">
        <pc:chgData name="Rachel Profitt" userId="33e63d03-b0ce-4cee-8a7f-3417702ed3c2" providerId="ADAL" clId="{ABE0986C-AB4A-4DD2-BA78-2853FA8C9510}" dt="2023-08-10T22:58:11.614" v="21" actId="20578"/>
        <pc:sldMkLst>
          <pc:docMk/>
          <pc:sldMk cId="1883277251" sldId="2076138248"/>
        </pc:sldMkLst>
      </pc:sldChg>
      <pc:sldChg chg="del">
        <pc:chgData name="Rachel Profitt" userId="33e63d03-b0ce-4cee-8a7f-3417702ed3c2" providerId="ADAL" clId="{ABE0986C-AB4A-4DD2-BA78-2853FA8C9510}" dt="2023-08-10T22:57:13.871" v="0" actId="47"/>
        <pc:sldMkLst>
          <pc:docMk/>
          <pc:sldMk cId="4061368713" sldId="2076138249"/>
        </pc:sldMkLst>
      </pc:sldChg>
    </pc:docChg>
  </pc:docChgLst>
  <pc:docChgLst>
    <pc:chgData name="Rich Black" userId="b49cc34d-059b-4351-ba76-9f03c1133ec4" providerId="ADAL" clId="{843D8AF1-22B7-4802-87D6-51D67AC90B1F}"/>
    <pc:docChg chg="addSld delSld modSld sldOrd modSection">
      <pc:chgData name="Rich Black" userId="b49cc34d-059b-4351-ba76-9f03c1133ec4" providerId="ADAL" clId="{843D8AF1-22B7-4802-87D6-51D67AC90B1F}" dt="2023-06-30T22:50:05.888" v="7"/>
      <pc:docMkLst>
        <pc:docMk/>
      </pc:docMkLst>
      <pc:sldChg chg="add del ord">
        <pc:chgData name="Rich Black" userId="b49cc34d-059b-4351-ba76-9f03c1133ec4" providerId="ADAL" clId="{843D8AF1-22B7-4802-87D6-51D67AC90B1F}" dt="2023-06-30T22:48:53.380" v="3" actId="47"/>
        <pc:sldMkLst>
          <pc:docMk/>
          <pc:sldMk cId="2559146385" sldId="2076138249"/>
        </pc:sldMkLst>
      </pc:sldChg>
      <pc:sldChg chg="add mod ord modShow">
        <pc:chgData name="Rich Black" userId="b49cc34d-059b-4351-ba76-9f03c1133ec4" providerId="ADAL" clId="{843D8AF1-22B7-4802-87D6-51D67AC90B1F}" dt="2023-06-30T22:50:05.888" v="7"/>
        <pc:sldMkLst>
          <pc:docMk/>
          <pc:sldMk cId="4061368713" sldId="2076138249"/>
        </pc:sldMkLst>
      </pc:sldChg>
    </pc:docChg>
  </pc:docChgLst>
</pc:chgInfo>
</file>

<file path=ppt/comments/modernComment_7BBF5B01_5720250E.xml><?xml version="1.0" encoding="utf-8"?>
<p188:cmLst xmlns:a="http://schemas.openxmlformats.org/drawingml/2006/main" xmlns:r="http://schemas.openxmlformats.org/officeDocument/2006/relationships" xmlns:p188="http://schemas.microsoft.com/office/powerpoint/2018/8/main">
  <p188:cm id="{04A95926-8EBC-4F1B-8E18-1AD4417F3854}" authorId="{FAEDAAC8-0530-2237-4664-9A046A131C40}" created="2023-05-03T22:33:15.939">
    <pc:sldMkLst xmlns:pc="http://schemas.microsoft.com/office/powerpoint/2013/main/command">
      <pc:docMk/>
      <pc:sldMk cId="1461724430" sldId="2076138241"/>
    </pc:sldMkLst>
    <p188:txBody>
      <a:bodyPr/>
      <a:lstStyle/>
      <a:p>
        <a:r>
          <a:rPr lang="en-US"/>
          <a:t>This is the published version of the process areas diagram</a:t>
        </a:r>
      </a:p>
    </p188:txBody>
  </p188:cm>
</p188:cmLst>
</file>

<file path=ppt/comments/modernComment_7BBF5B06_7807D9A.xml><?xml version="1.0" encoding="utf-8"?>
<p188:cmLst xmlns:a="http://schemas.openxmlformats.org/drawingml/2006/main" xmlns:r="http://schemas.openxmlformats.org/officeDocument/2006/relationships" xmlns:p188="http://schemas.microsoft.com/office/powerpoint/2018/8/main">
  <p188:cm id="{BC319AD1-861D-42F3-B349-18B408525F0E}" authorId="{BB7FB2C4-F4BA-51CD-E7FF-6123717ABF13}" created="2023-01-31T20:26:54.256">
    <pc:sldMkLst xmlns:pc="http://schemas.microsoft.com/office/powerpoint/2013/main/command">
      <pc:docMk/>
      <pc:sldMk cId="1271451233" sldId="2076138244"/>
    </pc:sldMkLst>
    <p188:txBody>
      <a:bodyPr/>
      <a:lstStyle/>
      <a:p>
        <a:r>
          <a:rPr lang="en-US"/>
          <a:t>This is a sample process relationship diagram for an end-to-end process. The example shown is for Order to cash.</a:t>
        </a:r>
      </a:p>
    </p188:txBody>
  </p188:cm>
</p188:cmLst>
</file>

<file path=ppt/comments/modernComment_7BBF5B25_C1ABBEA3.xml><?xml version="1.0" encoding="utf-8"?>
<p188:cmLst xmlns:a="http://schemas.openxmlformats.org/drawingml/2006/main" xmlns:r="http://schemas.openxmlformats.org/officeDocument/2006/relationships" xmlns:p188="http://schemas.microsoft.com/office/powerpoint/2018/8/main">
  <p188:cm id="{A3AF5C9A-7D97-4C1A-90B8-35AB2F1FE0B9}" authorId="{BB7FB2C4-F4BA-51CD-E7FF-6123717ABF13}" created="2023-01-31T20:28:43.320">
    <pc:sldMkLst xmlns:pc="http://schemas.microsoft.com/office/powerpoint/2013/main/command">
      <pc:docMk/>
      <pc:sldMk cId="1797999038" sldId="2076138243"/>
    </pc:sldMkLst>
    <p188:txBody>
      <a:bodyPr/>
      <a:lstStyle/>
      <a:p>
        <a:r>
          <a:rPr lang="en-US"/>
          <a:t>This is a sample process flow diagram for Business process area. Ensure that the grey box includes all business processes that are part of the area. Any boxes outside of the grey box for the area should include the correct end-to-end process or other business process area that leads into the business process you are showing.</a:t>
        </a:r>
      </a:p>
    </p188:txBody>
  </p188:cm>
</p188:cmLst>
</file>

<file path=ppt/comments/modernComment_7BBF5B26_C870FF1C.xml><?xml version="1.0" encoding="utf-8"?>
<p188:cmLst xmlns:a="http://schemas.openxmlformats.org/drawingml/2006/main" xmlns:r="http://schemas.openxmlformats.org/officeDocument/2006/relationships" xmlns:p188="http://schemas.microsoft.com/office/powerpoint/2018/8/main">
  <p188:cm id="{5310747F-28B7-4FC0-8F04-FE266BFC0514}" authorId="{BB7FB2C4-F4BA-51CD-E7FF-6123717ABF13}" created="2023-01-31T20:28:43.320">
    <pc:sldMkLst xmlns:pc="http://schemas.microsoft.com/office/powerpoint/2013/main/command">
      <pc:docMk/>
      <pc:sldMk cId="1797999038" sldId="2076138243"/>
    </pc:sldMkLst>
    <p188:txBody>
      <a:bodyPr/>
      <a:lstStyle/>
      <a:p>
        <a:r>
          <a:rPr lang="en-US"/>
          <a:t>This is a sample process flow diagram for Business process area. Ensure that the grey box includes all business processes that are part of the area. Any boxes outside of the grey box for the area should include the correct end-to-end process or other business process area that leads into the business process you are showing.</a:t>
        </a:r>
      </a:p>
    </p188:txBody>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custT="1"/>
      <dgm:spPr/>
      <dgm:t>
        <a:bodyPr/>
        <a:lstStyle/>
        <a:p>
          <a:r>
            <a:rPr lang="en-US" sz="8000" dirty="0"/>
            <a:t>Upstream processes</a:t>
          </a:r>
        </a:p>
      </dgm:t>
    </dgm:pt>
    <dgm:pt modelId="{FC2F5503-60DF-45DA-9A15-0FB7360CB0CD}" type="parTrans" cxnId="{D3859052-4B15-4925-ADC4-33BBCC58F7EA}">
      <dgm:prSet/>
      <dgm:spPr/>
      <dgm:t>
        <a:bodyPr/>
        <a:lstStyle/>
        <a:p>
          <a:endParaRPr lang="en-US" sz="2400"/>
        </a:p>
      </dgm:t>
    </dgm:pt>
    <dgm:pt modelId="{D2452B52-6217-4856-A1B3-3EC8A6E009EC}" type="sibTrans" cxnId="{D3859052-4B15-4925-ADC4-33BBCC58F7EA}">
      <dgm:prSet/>
      <dgm:spPr/>
      <dgm:t>
        <a:bodyPr/>
        <a:lstStyle/>
        <a:p>
          <a:endParaRPr lang="en-US" sz="2400"/>
        </a:p>
      </dgm:t>
    </dgm:pt>
    <dgm:pt modelId="{C7EFBDD3-5294-4D47-8846-A08B71D4A8CC}">
      <dgm:prSet phldrT="[Text]" custT="1"/>
      <dgm:spPr/>
      <dgm:t>
        <a:bodyPr/>
        <a:lstStyle/>
        <a:p>
          <a:r>
            <a:rPr lang="en-US" sz="7200" dirty="0"/>
            <a:t>Hire to retire</a:t>
          </a:r>
        </a:p>
      </dgm:t>
    </dgm:pt>
    <dgm:pt modelId="{6A95F454-7D12-4DDA-A691-A0B03E91DAE3}" type="parTrans" cxnId="{A8B45B07-14EE-422E-B011-B9695D245040}">
      <dgm:prSet/>
      <dgm:spPr/>
      <dgm:t>
        <a:bodyPr/>
        <a:lstStyle/>
        <a:p>
          <a:endParaRPr lang="en-US" sz="2400"/>
        </a:p>
      </dgm:t>
    </dgm:pt>
    <dgm:pt modelId="{A152950A-58F3-4BEF-8851-D75FA2F7FE46}" type="sibTrans" cxnId="{A8B45B07-14EE-422E-B011-B9695D245040}">
      <dgm:prSet/>
      <dgm:spPr/>
      <dgm:t>
        <a:bodyPr/>
        <a:lstStyle/>
        <a:p>
          <a:endParaRPr lang="en-US" sz="2400"/>
        </a:p>
      </dgm:t>
    </dgm:pt>
    <dgm:pt modelId="{D113DD07-8750-4A4F-83EA-0389E4597A92}">
      <dgm:prSet phldrT="[Text]" custT="1"/>
      <dgm:spPr/>
      <dgm:t>
        <a:bodyPr/>
        <a:lstStyle/>
        <a:p>
          <a:r>
            <a:rPr lang="en-US" sz="7200" dirty="0"/>
            <a:t>Downstream processes</a:t>
          </a:r>
        </a:p>
      </dgm:t>
    </dgm:pt>
    <dgm:pt modelId="{2DBB77A9-6E3E-451A-81D6-B86C7FB8A7B2}" type="parTrans" cxnId="{C84FA421-4FA3-41BE-A0CB-DEE8F5951FEC}">
      <dgm:prSet/>
      <dgm:spPr/>
      <dgm:t>
        <a:bodyPr/>
        <a:lstStyle/>
        <a:p>
          <a:endParaRPr lang="en-US" sz="2400"/>
        </a:p>
      </dgm:t>
    </dgm:pt>
    <dgm:pt modelId="{635192F0-8820-4EF9-BB7C-86B9B11DEB71}" type="sibTrans" cxnId="{C84FA421-4FA3-41BE-A0CB-DEE8F5951FEC}">
      <dgm:prSet/>
      <dgm:spPr/>
      <dgm:t>
        <a:bodyPr/>
        <a:lstStyle/>
        <a:p>
          <a:endParaRPr lang="en-US" sz="2400"/>
        </a:p>
      </dgm:t>
    </dgm:pt>
    <dgm:pt modelId="{B9D9EE7D-A1E0-4822-8947-4E6F46E206F4}">
      <dgm:prSet phldrT="[Text]" custT="1"/>
      <dgm:spPr/>
      <dgm:t>
        <a:bodyPr/>
        <a:lstStyle/>
        <a:p>
          <a:r>
            <a:rPr lang="en-US" sz="2400" dirty="0"/>
            <a:t>Acquire to dispose</a:t>
          </a:r>
        </a:p>
      </dgm:t>
    </dgm:pt>
    <dgm:pt modelId="{DDFFF02C-C650-4BCF-A174-A4642D06441A}" type="parTrans" cxnId="{9DE3C0B8-4839-4B69-B8EC-9EB84566B00E}">
      <dgm:prSet/>
      <dgm:spPr/>
      <dgm:t>
        <a:bodyPr/>
        <a:lstStyle/>
        <a:p>
          <a:endParaRPr lang="en-US" sz="2400"/>
        </a:p>
      </dgm:t>
    </dgm:pt>
    <dgm:pt modelId="{513F3FB7-8A9C-4ACB-9151-3BD80742555B}" type="sibTrans" cxnId="{9DE3C0B8-4839-4B69-B8EC-9EB84566B00E}">
      <dgm:prSet/>
      <dgm:spPr/>
      <dgm:t>
        <a:bodyPr/>
        <a:lstStyle/>
        <a:p>
          <a:endParaRPr lang="en-US" sz="2400"/>
        </a:p>
      </dgm:t>
    </dgm:pt>
    <dgm:pt modelId="{4BD810B2-742E-45CE-9344-EC7C55A4EFCC}">
      <dgm:prSet phldrT="[Text]" custT="1"/>
      <dgm:spPr/>
      <dgm:t>
        <a:bodyPr/>
        <a:lstStyle/>
        <a:p>
          <a:r>
            <a:rPr lang="en-US" sz="2400" dirty="0"/>
            <a:t>Acquire to dispose</a:t>
          </a:r>
        </a:p>
      </dgm:t>
    </dgm:pt>
    <dgm:pt modelId="{C1D4C64C-1951-4F47-A4FC-DAD32FDA5393}" type="parTrans" cxnId="{36042AEA-6804-480B-9F46-A8C29BA4F4E7}">
      <dgm:prSet/>
      <dgm:spPr/>
      <dgm:t>
        <a:bodyPr/>
        <a:lstStyle/>
        <a:p>
          <a:endParaRPr lang="en-US" sz="2400"/>
        </a:p>
      </dgm:t>
    </dgm:pt>
    <dgm:pt modelId="{5B104116-5BCF-4349-AD02-0BBA896E6E3B}" type="sibTrans" cxnId="{36042AEA-6804-480B-9F46-A8C29BA4F4E7}">
      <dgm:prSet/>
      <dgm:spPr/>
      <dgm:t>
        <a:bodyPr/>
        <a:lstStyle/>
        <a:p>
          <a:endParaRPr lang="en-US" sz="2400"/>
        </a:p>
      </dgm:t>
    </dgm:pt>
    <dgm:pt modelId="{40772E07-02CB-461C-999B-3E91AE472FB9}">
      <dgm:prSet phldrT="[Text]" custT="1"/>
      <dgm:spPr/>
      <dgm:t>
        <a:bodyPr/>
        <a:lstStyle/>
        <a:p>
          <a:r>
            <a:rPr lang="en-US" sz="2400" dirty="0"/>
            <a:t>Case to resolution</a:t>
          </a:r>
        </a:p>
      </dgm:t>
    </dgm:pt>
    <dgm:pt modelId="{B6E9669B-0305-433D-A86B-E5FAE8186871}" type="parTrans" cxnId="{8AD59F65-923D-4DB1-8949-ECBCF6BB99EE}">
      <dgm:prSet/>
      <dgm:spPr/>
      <dgm:t>
        <a:bodyPr/>
        <a:lstStyle/>
        <a:p>
          <a:endParaRPr lang="en-US"/>
        </a:p>
      </dgm:t>
    </dgm:pt>
    <dgm:pt modelId="{A3B88A98-E12B-480D-9CD1-02ACE6092CF1}" type="sibTrans" cxnId="{8AD59F65-923D-4DB1-8949-ECBCF6BB99EE}">
      <dgm:prSet/>
      <dgm:spPr/>
      <dgm:t>
        <a:bodyPr/>
        <a:lstStyle/>
        <a:p>
          <a:endParaRPr lang="en-US"/>
        </a:p>
      </dgm:t>
    </dgm:pt>
    <dgm:pt modelId="{15953F91-71E0-45DA-AEFC-E35CC5F4E2C7}">
      <dgm:prSet phldrT="[Text]" custT="1"/>
      <dgm:spPr/>
      <dgm:t>
        <a:bodyPr/>
        <a:lstStyle/>
        <a:p>
          <a:r>
            <a:rPr lang="en-US" sz="2400" dirty="0"/>
            <a:t>Forecast to plan</a:t>
          </a:r>
        </a:p>
      </dgm:t>
    </dgm:pt>
    <dgm:pt modelId="{AC7CABB9-6C52-4069-8F91-B5E734D10313}" type="parTrans" cxnId="{37A52964-6B39-4F20-BC33-FBE4762472D5}">
      <dgm:prSet/>
      <dgm:spPr/>
      <dgm:t>
        <a:bodyPr/>
        <a:lstStyle/>
        <a:p>
          <a:endParaRPr lang="en-US"/>
        </a:p>
      </dgm:t>
    </dgm:pt>
    <dgm:pt modelId="{DA7C8E2F-8D24-4BD1-A475-10E699E0737F}" type="sibTrans" cxnId="{37A52964-6B39-4F20-BC33-FBE4762472D5}">
      <dgm:prSet/>
      <dgm:spPr/>
      <dgm:t>
        <a:bodyPr/>
        <a:lstStyle/>
        <a:p>
          <a:endParaRPr lang="en-US"/>
        </a:p>
      </dgm:t>
    </dgm:pt>
    <dgm:pt modelId="{38842923-FEEE-4593-9714-CA43D1C679EC}">
      <dgm:prSet phldrT="[Text]" custT="1"/>
      <dgm:spPr/>
      <dgm:t>
        <a:bodyPr/>
        <a:lstStyle/>
        <a:p>
          <a:r>
            <a:rPr lang="en-US" sz="2400" dirty="0"/>
            <a:t>Plan to produce</a:t>
          </a:r>
        </a:p>
      </dgm:t>
    </dgm:pt>
    <dgm:pt modelId="{4A617823-253E-43CD-AE4E-127FA1E837CE}" type="parTrans" cxnId="{B2B549A8-E45A-4748-B2F8-C6D83EC7F062}">
      <dgm:prSet/>
      <dgm:spPr/>
      <dgm:t>
        <a:bodyPr/>
        <a:lstStyle/>
        <a:p>
          <a:endParaRPr lang="en-US"/>
        </a:p>
      </dgm:t>
    </dgm:pt>
    <dgm:pt modelId="{5FF2C556-6E70-4AE1-BD54-9FE40C953228}" type="sibTrans" cxnId="{B2B549A8-E45A-4748-B2F8-C6D83EC7F062}">
      <dgm:prSet/>
      <dgm:spPr/>
      <dgm:t>
        <a:bodyPr/>
        <a:lstStyle/>
        <a:p>
          <a:endParaRPr lang="en-US"/>
        </a:p>
      </dgm:t>
    </dgm:pt>
    <dgm:pt modelId="{6085C220-D9AB-465D-9855-1BE86441B4A8}">
      <dgm:prSet phldrT="[Text]" custT="1"/>
      <dgm:spPr/>
      <dgm:t>
        <a:bodyPr/>
        <a:lstStyle/>
        <a:p>
          <a:r>
            <a:rPr lang="en-US" sz="2400" dirty="0"/>
            <a:t>Procure to pay</a:t>
          </a:r>
        </a:p>
      </dgm:t>
    </dgm:pt>
    <dgm:pt modelId="{35557629-EB74-4C1C-BEA6-0C5D171E66FE}" type="parTrans" cxnId="{B2AA3EFA-10EB-4C01-9B05-AF5BC7A715FA}">
      <dgm:prSet/>
      <dgm:spPr/>
      <dgm:t>
        <a:bodyPr/>
        <a:lstStyle/>
        <a:p>
          <a:endParaRPr lang="en-US"/>
        </a:p>
      </dgm:t>
    </dgm:pt>
    <dgm:pt modelId="{87448B16-A622-45E4-A10D-BE73E53489D5}" type="sibTrans" cxnId="{B2AA3EFA-10EB-4C01-9B05-AF5BC7A715FA}">
      <dgm:prSet/>
      <dgm:spPr/>
      <dgm:t>
        <a:bodyPr/>
        <a:lstStyle/>
        <a:p>
          <a:endParaRPr lang="en-US"/>
        </a:p>
      </dgm:t>
    </dgm:pt>
    <dgm:pt modelId="{DD3EF4E5-5C5C-457B-983A-D54DD4BA0148}">
      <dgm:prSet phldrT="[Text]" custT="1"/>
      <dgm:spPr/>
      <dgm:t>
        <a:bodyPr/>
        <a:lstStyle/>
        <a:p>
          <a:r>
            <a:rPr lang="en-US" sz="2400" dirty="0"/>
            <a:t>Product and service lifecycle management</a:t>
          </a:r>
        </a:p>
      </dgm:t>
    </dgm:pt>
    <dgm:pt modelId="{6EEDC09A-9EEF-497E-8572-B033C622E277}" type="parTrans" cxnId="{9DC33B00-B85C-45E0-8DAA-EEEF69D36F6C}">
      <dgm:prSet/>
      <dgm:spPr/>
      <dgm:t>
        <a:bodyPr/>
        <a:lstStyle/>
        <a:p>
          <a:endParaRPr lang="en-US"/>
        </a:p>
      </dgm:t>
    </dgm:pt>
    <dgm:pt modelId="{15BA0081-024A-4888-BB8B-B78F92140C1D}" type="sibTrans" cxnId="{9DC33B00-B85C-45E0-8DAA-EEEF69D36F6C}">
      <dgm:prSet/>
      <dgm:spPr/>
      <dgm:t>
        <a:bodyPr/>
        <a:lstStyle/>
        <a:p>
          <a:endParaRPr lang="en-US"/>
        </a:p>
      </dgm:t>
    </dgm:pt>
    <dgm:pt modelId="{80A0A142-71DD-4D43-95FF-0DE6E1618EA2}">
      <dgm:prSet phldrT="[Text]" custT="1"/>
      <dgm:spPr/>
      <dgm:t>
        <a:bodyPr/>
        <a:lstStyle/>
        <a:p>
          <a:r>
            <a:rPr lang="en-US" sz="2400" dirty="0"/>
            <a:t>Project to profit</a:t>
          </a:r>
        </a:p>
      </dgm:t>
    </dgm:pt>
    <dgm:pt modelId="{1D1058ED-4CAD-4936-88AB-147BF7606306}" type="parTrans" cxnId="{DCF03402-A1E8-417C-B008-F1C900B739EB}">
      <dgm:prSet/>
      <dgm:spPr/>
      <dgm:t>
        <a:bodyPr/>
        <a:lstStyle/>
        <a:p>
          <a:endParaRPr lang="en-US"/>
        </a:p>
      </dgm:t>
    </dgm:pt>
    <dgm:pt modelId="{80D26276-F7B1-4D77-9D51-4539CE62452A}" type="sibTrans" cxnId="{DCF03402-A1E8-417C-B008-F1C900B739EB}">
      <dgm:prSet/>
      <dgm:spPr/>
      <dgm:t>
        <a:bodyPr/>
        <a:lstStyle/>
        <a:p>
          <a:endParaRPr lang="en-US"/>
        </a:p>
      </dgm:t>
    </dgm:pt>
    <dgm:pt modelId="{27740292-D5CE-421F-B956-05F345C40EFC}">
      <dgm:prSet phldrT="[Text]" custT="1"/>
      <dgm:spPr/>
      <dgm:t>
        <a:bodyPr/>
        <a:lstStyle/>
        <a:p>
          <a:r>
            <a:rPr lang="en-US" sz="2400" dirty="0"/>
            <a:t>Record to report</a:t>
          </a:r>
        </a:p>
      </dgm:t>
    </dgm:pt>
    <dgm:pt modelId="{6E99601E-6431-4882-833A-F3E5502CD2AB}" type="parTrans" cxnId="{548C4EB3-4E9B-465D-B519-5603D47077DD}">
      <dgm:prSet/>
      <dgm:spPr/>
      <dgm:t>
        <a:bodyPr/>
        <a:lstStyle/>
        <a:p>
          <a:endParaRPr lang="en-US"/>
        </a:p>
      </dgm:t>
    </dgm:pt>
    <dgm:pt modelId="{2E7DF1DF-1853-4EF9-AF7E-78C551CEA3CC}" type="sibTrans" cxnId="{548C4EB3-4E9B-465D-B519-5603D47077DD}">
      <dgm:prSet/>
      <dgm:spPr/>
      <dgm:t>
        <a:bodyPr/>
        <a:lstStyle/>
        <a:p>
          <a:endParaRPr lang="en-US"/>
        </a:p>
      </dgm:t>
    </dgm:pt>
    <dgm:pt modelId="{C62AF7E7-896D-4909-A10A-67F9E01FBAB0}">
      <dgm:prSet phldrT="[Text]" custT="1"/>
      <dgm:spPr/>
      <dgm:t>
        <a:bodyPr/>
        <a:lstStyle/>
        <a:p>
          <a:r>
            <a:rPr lang="en-US" sz="2400" dirty="0"/>
            <a:t>Service to cash</a:t>
          </a:r>
        </a:p>
      </dgm:t>
    </dgm:pt>
    <dgm:pt modelId="{5C4B537B-DFF6-40AC-B380-A4319929285C}" type="parTrans" cxnId="{789BB3AF-EE3B-4709-B57B-FF3E998DA60D}">
      <dgm:prSet/>
      <dgm:spPr/>
      <dgm:t>
        <a:bodyPr/>
        <a:lstStyle/>
        <a:p>
          <a:endParaRPr lang="en-US"/>
        </a:p>
      </dgm:t>
    </dgm:pt>
    <dgm:pt modelId="{3F069F87-635A-4E27-B451-B73D85097C5A}" type="sibTrans" cxnId="{789BB3AF-EE3B-4709-B57B-FF3E998DA60D}">
      <dgm:prSet/>
      <dgm:spPr/>
      <dgm:t>
        <a:bodyPr/>
        <a:lstStyle/>
        <a:p>
          <a:endParaRPr lang="en-US"/>
        </a:p>
      </dgm:t>
    </dgm:pt>
    <dgm:pt modelId="{87859E97-EAAC-420E-869F-B67D5A3555E5}">
      <dgm:prSet phldrT="[Text]"/>
      <dgm:spPr/>
      <dgm:t>
        <a:bodyPr/>
        <a:lstStyle/>
        <a:p>
          <a:r>
            <a:rPr lang="en-US" dirty="0"/>
            <a:t>Case to resolution</a:t>
          </a:r>
        </a:p>
      </dgm:t>
    </dgm:pt>
    <dgm:pt modelId="{390F52CF-EE5E-498C-92D8-D288E3908DD1}" type="parTrans" cxnId="{77F8CDB0-F234-4A70-983A-C3B554910A56}">
      <dgm:prSet/>
      <dgm:spPr/>
      <dgm:t>
        <a:bodyPr/>
        <a:lstStyle/>
        <a:p>
          <a:endParaRPr lang="en-US"/>
        </a:p>
      </dgm:t>
    </dgm:pt>
    <dgm:pt modelId="{FA60C129-E031-4E96-B2A2-13EB541D9AB5}" type="sibTrans" cxnId="{77F8CDB0-F234-4A70-983A-C3B554910A56}">
      <dgm:prSet/>
      <dgm:spPr/>
      <dgm:t>
        <a:bodyPr/>
        <a:lstStyle/>
        <a:p>
          <a:endParaRPr lang="en-US"/>
        </a:p>
      </dgm:t>
    </dgm:pt>
    <dgm:pt modelId="{C862F495-D04F-432D-A478-FE118317626E}">
      <dgm:prSet phldrT="[Text]"/>
      <dgm:spPr/>
      <dgm:t>
        <a:bodyPr/>
        <a:lstStyle/>
        <a:p>
          <a:r>
            <a:rPr lang="en-US" dirty="0"/>
            <a:t>Forecast to plan</a:t>
          </a:r>
        </a:p>
      </dgm:t>
    </dgm:pt>
    <dgm:pt modelId="{86B2DA53-B51D-4D63-B75D-B9EF3917C7AB}" type="parTrans" cxnId="{B2985F54-1B59-40E7-B73F-4158B3068D98}">
      <dgm:prSet/>
      <dgm:spPr/>
      <dgm:t>
        <a:bodyPr/>
        <a:lstStyle/>
        <a:p>
          <a:endParaRPr lang="en-US"/>
        </a:p>
      </dgm:t>
    </dgm:pt>
    <dgm:pt modelId="{4AD2D571-E0A9-4C92-A567-A2CCAD1AA049}" type="sibTrans" cxnId="{B2985F54-1B59-40E7-B73F-4158B3068D98}">
      <dgm:prSet/>
      <dgm:spPr/>
      <dgm:t>
        <a:bodyPr/>
        <a:lstStyle/>
        <a:p>
          <a:endParaRPr lang="en-US"/>
        </a:p>
      </dgm:t>
    </dgm:pt>
    <dgm:pt modelId="{846D217A-E7F4-4BE6-8BF8-FE8EA61BC36B}">
      <dgm:prSet phldrT="[Text]"/>
      <dgm:spPr/>
      <dgm:t>
        <a:bodyPr/>
        <a:lstStyle/>
        <a:p>
          <a:r>
            <a:rPr lang="en-US" dirty="0"/>
            <a:t>Inventory to deliver</a:t>
          </a:r>
        </a:p>
      </dgm:t>
    </dgm:pt>
    <dgm:pt modelId="{9150CB54-CAB0-4C8D-8EAF-1A515D99B216}" type="parTrans" cxnId="{52346C9B-DF5A-49AB-BB6B-1F19DEC3C648}">
      <dgm:prSet/>
      <dgm:spPr/>
      <dgm:t>
        <a:bodyPr/>
        <a:lstStyle/>
        <a:p>
          <a:endParaRPr lang="en-US"/>
        </a:p>
      </dgm:t>
    </dgm:pt>
    <dgm:pt modelId="{712609CB-B608-4A88-B7FD-EA7C9BDE97E3}" type="sibTrans" cxnId="{52346C9B-DF5A-49AB-BB6B-1F19DEC3C648}">
      <dgm:prSet/>
      <dgm:spPr/>
      <dgm:t>
        <a:bodyPr/>
        <a:lstStyle/>
        <a:p>
          <a:endParaRPr lang="en-US"/>
        </a:p>
      </dgm:t>
    </dgm:pt>
    <dgm:pt modelId="{CCB4B6CB-DC0A-460D-B680-FB3CD7BCC556}">
      <dgm:prSet phldrT="[Text]"/>
      <dgm:spPr/>
      <dgm:t>
        <a:bodyPr/>
        <a:lstStyle/>
        <a:p>
          <a:r>
            <a:rPr lang="en-US" dirty="0"/>
            <a:t>Order to cash</a:t>
          </a:r>
        </a:p>
      </dgm:t>
    </dgm:pt>
    <dgm:pt modelId="{6DB852BD-33C2-48B0-82DB-6F37BA3AB7C4}" type="parTrans" cxnId="{C10467EE-8442-4B17-A3F0-28D44F0221FB}">
      <dgm:prSet/>
      <dgm:spPr/>
      <dgm:t>
        <a:bodyPr/>
        <a:lstStyle/>
        <a:p>
          <a:endParaRPr lang="en-US"/>
        </a:p>
      </dgm:t>
    </dgm:pt>
    <dgm:pt modelId="{56460DA8-894C-4556-9EB7-DB4C48BBC079}" type="sibTrans" cxnId="{C10467EE-8442-4B17-A3F0-28D44F0221FB}">
      <dgm:prSet/>
      <dgm:spPr/>
      <dgm:t>
        <a:bodyPr/>
        <a:lstStyle/>
        <a:p>
          <a:endParaRPr lang="en-US"/>
        </a:p>
      </dgm:t>
    </dgm:pt>
    <dgm:pt modelId="{240AFF8B-E7B8-4FF9-BB5B-899D7B321C05}">
      <dgm:prSet phldrT="[Text]"/>
      <dgm:spPr/>
      <dgm:t>
        <a:bodyPr/>
        <a:lstStyle/>
        <a:p>
          <a:r>
            <a:rPr lang="en-US" dirty="0"/>
            <a:t>Plan to produce</a:t>
          </a:r>
        </a:p>
      </dgm:t>
    </dgm:pt>
    <dgm:pt modelId="{D1E8FBC7-90E5-41F9-88EF-9B1086A0D5F8}" type="parTrans" cxnId="{0F0811D4-6945-4708-B193-43C1EE834709}">
      <dgm:prSet/>
      <dgm:spPr/>
      <dgm:t>
        <a:bodyPr/>
        <a:lstStyle/>
        <a:p>
          <a:endParaRPr lang="en-US"/>
        </a:p>
      </dgm:t>
    </dgm:pt>
    <dgm:pt modelId="{42741C45-902C-47A3-840C-AF0E5CDFAB0C}" type="sibTrans" cxnId="{0F0811D4-6945-4708-B193-43C1EE834709}">
      <dgm:prSet/>
      <dgm:spPr/>
      <dgm:t>
        <a:bodyPr/>
        <a:lstStyle/>
        <a:p>
          <a:endParaRPr lang="en-US"/>
        </a:p>
      </dgm:t>
    </dgm:pt>
    <dgm:pt modelId="{203D7FA3-0FA3-4B33-9CC9-719B286865E8}">
      <dgm:prSet phldrT="[Text]"/>
      <dgm:spPr/>
      <dgm:t>
        <a:bodyPr/>
        <a:lstStyle/>
        <a:p>
          <a:r>
            <a:rPr lang="en-US" dirty="0"/>
            <a:t>Procure to pay</a:t>
          </a:r>
        </a:p>
      </dgm:t>
    </dgm:pt>
    <dgm:pt modelId="{FF7863CD-CAA5-4B77-9101-2F2AE74CD667}" type="parTrans" cxnId="{73A9D5FC-06D7-49F8-BFE9-28435324634F}">
      <dgm:prSet/>
      <dgm:spPr/>
      <dgm:t>
        <a:bodyPr/>
        <a:lstStyle/>
        <a:p>
          <a:endParaRPr lang="en-US"/>
        </a:p>
      </dgm:t>
    </dgm:pt>
    <dgm:pt modelId="{39DD6F42-387B-4990-A073-7F957D9ABC8B}" type="sibTrans" cxnId="{73A9D5FC-06D7-49F8-BFE9-28435324634F}">
      <dgm:prSet/>
      <dgm:spPr/>
      <dgm:t>
        <a:bodyPr/>
        <a:lstStyle/>
        <a:p>
          <a:endParaRPr lang="en-US"/>
        </a:p>
      </dgm:t>
    </dgm:pt>
    <dgm:pt modelId="{93600891-EB76-477D-8A4E-635DA6FB1C24}">
      <dgm:prSet phldrT="[Text]"/>
      <dgm:spPr/>
      <dgm:t>
        <a:bodyPr/>
        <a:lstStyle/>
        <a:p>
          <a:r>
            <a:rPr lang="en-US" dirty="0"/>
            <a:t>Product and service lifecycle management</a:t>
          </a:r>
        </a:p>
      </dgm:t>
    </dgm:pt>
    <dgm:pt modelId="{37032083-8D50-4FE2-9F23-72BAB292FE76}" type="parTrans" cxnId="{02D57482-CCD5-4327-962C-257C509151E0}">
      <dgm:prSet/>
      <dgm:spPr/>
      <dgm:t>
        <a:bodyPr/>
        <a:lstStyle/>
        <a:p>
          <a:endParaRPr lang="en-US"/>
        </a:p>
      </dgm:t>
    </dgm:pt>
    <dgm:pt modelId="{D71BA6F9-E7C7-4D72-B4BE-0D57FBF76AC7}" type="sibTrans" cxnId="{02D57482-CCD5-4327-962C-257C509151E0}">
      <dgm:prSet/>
      <dgm:spPr/>
      <dgm:t>
        <a:bodyPr/>
        <a:lstStyle/>
        <a:p>
          <a:endParaRPr lang="en-US"/>
        </a:p>
      </dgm:t>
    </dgm:pt>
    <dgm:pt modelId="{7F2BE0D3-21E8-428E-B1EC-39C12BE51512}">
      <dgm:prSet phldrT="[Text]"/>
      <dgm:spPr/>
      <dgm:t>
        <a:bodyPr/>
        <a:lstStyle/>
        <a:p>
          <a:r>
            <a:rPr lang="en-US" dirty="0"/>
            <a:t>Project to profit</a:t>
          </a:r>
        </a:p>
      </dgm:t>
    </dgm:pt>
    <dgm:pt modelId="{F7D7300F-3BCC-48E1-910E-A7D779D90CB4}" type="parTrans" cxnId="{AC0E02A8-EBBC-4E40-BE0B-185A8449BD45}">
      <dgm:prSet/>
      <dgm:spPr/>
      <dgm:t>
        <a:bodyPr/>
        <a:lstStyle/>
        <a:p>
          <a:endParaRPr lang="en-US"/>
        </a:p>
      </dgm:t>
    </dgm:pt>
    <dgm:pt modelId="{B01865F3-3F2E-44C5-8559-D8928CD4A055}" type="sibTrans" cxnId="{AC0E02A8-EBBC-4E40-BE0B-185A8449BD45}">
      <dgm:prSet/>
      <dgm:spPr/>
      <dgm:t>
        <a:bodyPr/>
        <a:lstStyle/>
        <a:p>
          <a:endParaRPr lang="en-US"/>
        </a:p>
      </dgm:t>
    </dgm:pt>
    <dgm:pt modelId="{79628FCB-2B88-42BF-A4E7-8A85DF13F894}">
      <dgm:prSet phldrT="[Text]"/>
      <dgm:spPr/>
      <dgm:t>
        <a:bodyPr/>
        <a:lstStyle/>
        <a:p>
          <a:r>
            <a:rPr lang="en-US" dirty="0"/>
            <a:t>Record to report</a:t>
          </a:r>
        </a:p>
      </dgm:t>
    </dgm:pt>
    <dgm:pt modelId="{27FCCBD7-EEDB-45E1-B45B-3BD22565C447}" type="parTrans" cxnId="{A53A4E83-A246-4C96-A4BB-538E512C865F}">
      <dgm:prSet/>
      <dgm:spPr/>
      <dgm:t>
        <a:bodyPr/>
        <a:lstStyle/>
        <a:p>
          <a:endParaRPr lang="en-US"/>
        </a:p>
      </dgm:t>
    </dgm:pt>
    <dgm:pt modelId="{DB5237F9-C44F-4119-80D5-8EECF6E50F74}" type="sibTrans" cxnId="{A53A4E83-A246-4C96-A4BB-538E512C865F}">
      <dgm:prSet/>
      <dgm:spPr/>
      <dgm:t>
        <a:bodyPr/>
        <a:lstStyle/>
        <a:p>
          <a:endParaRPr lang="en-US"/>
        </a:p>
      </dgm:t>
    </dgm:pt>
    <dgm:pt modelId="{D5C325F7-600F-4CF8-AF6F-B5AE8AFAEA23}">
      <dgm:prSet phldrT="[Text]"/>
      <dgm:spPr/>
      <dgm:t>
        <a:bodyPr/>
        <a:lstStyle/>
        <a:p>
          <a:r>
            <a:rPr lang="en-US" dirty="0"/>
            <a:t>Service to cash</a:t>
          </a:r>
        </a:p>
      </dgm:t>
    </dgm:pt>
    <dgm:pt modelId="{2ADC0931-AA7A-4320-908B-1046BC17E821}" type="parTrans" cxnId="{115A4C2E-D6A9-4F7F-89EF-69451AA56CD5}">
      <dgm:prSet/>
      <dgm:spPr/>
      <dgm:t>
        <a:bodyPr/>
        <a:lstStyle/>
        <a:p>
          <a:endParaRPr lang="en-US"/>
        </a:p>
      </dgm:t>
    </dgm:pt>
    <dgm:pt modelId="{45AADDCA-7C71-411A-BF06-4A50940F47DA}" type="sibTrans" cxnId="{115A4C2E-D6A9-4F7F-89EF-69451AA56CD5}">
      <dgm:prSet/>
      <dgm:spPr/>
      <dgm:t>
        <a:bodyPr/>
        <a:lstStyle/>
        <a:p>
          <a:endParaRPr lang="en-US"/>
        </a:p>
      </dgm:t>
    </dgm:pt>
    <dgm:pt modelId="{C59C26E0-B0F5-4663-BA4F-9F04FDF66B5F}">
      <dgm:prSet custT="1"/>
      <dgm:spPr/>
      <dgm:t>
        <a:bodyPr/>
        <a:lstStyle/>
        <a:p>
          <a:r>
            <a:rPr lang="en-US" sz="2400" dirty="0"/>
            <a:t>Plan and recruit your workforce</a:t>
          </a:r>
        </a:p>
      </dgm:t>
    </dgm:pt>
    <dgm:pt modelId="{687B93F2-3BFB-4DD3-AD6B-C58A3E1FA624}" type="parTrans" cxnId="{9B9E6C0F-F1FC-4A36-B2CA-E41725C97C23}">
      <dgm:prSet/>
      <dgm:spPr/>
      <dgm:t>
        <a:bodyPr/>
        <a:lstStyle/>
        <a:p>
          <a:endParaRPr lang="en-US"/>
        </a:p>
      </dgm:t>
    </dgm:pt>
    <dgm:pt modelId="{6C97E626-D7F3-4838-A28B-0B47557A5F2A}" type="sibTrans" cxnId="{9B9E6C0F-F1FC-4A36-B2CA-E41725C97C23}">
      <dgm:prSet/>
      <dgm:spPr/>
      <dgm:t>
        <a:bodyPr/>
        <a:lstStyle/>
        <a:p>
          <a:endParaRPr lang="en-US"/>
        </a:p>
      </dgm:t>
    </dgm:pt>
    <dgm:pt modelId="{3352840D-0404-404B-9F9E-847AFEF3C1F2}">
      <dgm:prSet custT="1"/>
      <dgm:spPr/>
      <dgm:t>
        <a:bodyPr/>
        <a:lstStyle/>
        <a:p>
          <a:r>
            <a:rPr lang="en-US" sz="2400" dirty="0"/>
            <a:t>Onboard and manage the employee lifecycle</a:t>
          </a:r>
        </a:p>
      </dgm:t>
    </dgm:pt>
    <dgm:pt modelId="{220EB609-5C7A-4A64-B6E7-8B3D475ABA85}" type="parTrans" cxnId="{8A870D0C-EA42-4752-B513-708BAFD70F6A}">
      <dgm:prSet/>
      <dgm:spPr/>
      <dgm:t>
        <a:bodyPr/>
        <a:lstStyle/>
        <a:p>
          <a:endParaRPr lang="en-US"/>
        </a:p>
      </dgm:t>
    </dgm:pt>
    <dgm:pt modelId="{8C36A3D4-79CF-4581-BC0A-C4C7740638EC}" type="sibTrans" cxnId="{8A870D0C-EA42-4752-B513-708BAFD70F6A}">
      <dgm:prSet/>
      <dgm:spPr/>
      <dgm:t>
        <a:bodyPr/>
        <a:lstStyle/>
        <a:p>
          <a:endParaRPr lang="en-US"/>
        </a:p>
      </dgm:t>
    </dgm:pt>
    <dgm:pt modelId="{2AD82D09-0BBA-4A30-945E-4F47EF8ED57E}">
      <dgm:prSet custT="1"/>
      <dgm:spPr/>
      <dgm:t>
        <a:bodyPr/>
        <a:lstStyle/>
        <a:p>
          <a:r>
            <a:rPr lang="en-US" sz="2400" dirty="0"/>
            <a:t>Manage employee performance and growth</a:t>
          </a:r>
        </a:p>
      </dgm:t>
    </dgm:pt>
    <dgm:pt modelId="{C0DC37D5-EEBB-4744-B273-94F9F90B36A9}" type="parTrans" cxnId="{171A22E9-86FA-4325-A1AA-DAC202B9B5E7}">
      <dgm:prSet/>
      <dgm:spPr/>
      <dgm:t>
        <a:bodyPr/>
        <a:lstStyle/>
        <a:p>
          <a:endParaRPr lang="en-US"/>
        </a:p>
      </dgm:t>
    </dgm:pt>
    <dgm:pt modelId="{2A190E18-C360-4125-9D6B-DDBFB072546F}" type="sibTrans" cxnId="{171A22E9-86FA-4325-A1AA-DAC202B9B5E7}">
      <dgm:prSet/>
      <dgm:spPr/>
      <dgm:t>
        <a:bodyPr/>
        <a:lstStyle/>
        <a:p>
          <a:endParaRPr lang="en-US"/>
        </a:p>
      </dgm:t>
    </dgm:pt>
    <dgm:pt modelId="{F9CF9483-6E30-41D5-A196-967BE0D92F3F}">
      <dgm:prSet custT="1"/>
      <dgm:spPr/>
      <dgm:t>
        <a:bodyPr/>
        <a:lstStyle/>
        <a:p>
          <a:r>
            <a:rPr lang="en-US" sz="2400" dirty="0"/>
            <a:t>Manage employee benefits, compensation, and payroll</a:t>
          </a:r>
        </a:p>
      </dgm:t>
    </dgm:pt>
    <dgm:pt modelId="{BB509B39-E582-40FA-BE62-4CEAEAFA026C}" type="parTrans" cxnId="{68F5D274-9C20-41DD-89E5-F3C24DB175C8}">
      <dgm:prSet/>
      <dgm:spPr/>
      <dgm:t>
        <a:bodyPr/>
        <a:lstStyle/>
        <a:p>
          <a:endParaRPr lang="en-US"/>
        </a:p>
      </dgm:t>
    </dgm:pt>
    <dgm:pt modelId="{404D28C2-AA03-498B-96AC-89BF73B0881F}" type="sibTrans" cxnId="{68F5D274-9C20-41DD-89E5-F3C24DB175C8}">
      <dgm:prSet/>
      <dgm:spPr/>
      <dgm:t>
        <a:bodyPr/>
        <a:lstStyle/>
        <a:p>
          <a:endParaRPr lang="en-US"/>
        </a:p>
      </dgm:t>
    </dgm:pt>
    <dgm:pt modelId="{32C424A1-71B9-476A-B327-944C23F9D491}">
      <dgm:prSet phldrT="[Text]" custT="1"/>
      <dgm:spPr/>
      <dgm:t>
        <a:bodyPr/>
        <a:lstStyle/>
        <a:p>
          <a:r>
            <a:rPr lang="en-US" sz="2400"/>
            <a:t>Order to cash</a:t>
          </a:r>
          <a:endParaRPr lang="en-US" sz="2400" dirty="0"/>
        </a:p>
      </dgm:t>
    </dgm:pt>
    <dgm:pt modelId="{576D2E7F-464D-47CC-A88D-B8EA256C214C}" type="parTrans" cxnId="{029A397C-6A4B-44E1-A389-9A046600E368}">
      <dgm:prSet/>
      <dgm:spPr/>
      <dgm:t>
        <a:bodyPr/>
        <a:lstStyle/>
        <a:p>
          <a:endParaRPr lang="en-US"/>
        </a:p>
      </dgm:t>
    </dgm:pt>
    <dgm:pt modelId="{68119ABC-8AEF-41CF-9CF1-5AC8E3EED485}" type="sibTrans" cxnId="{029A397C-6A4B-44E1-A389-9A046600E368}">
      <dgm:prSet/>
      <dgm:spPr/>
      <dgm:t>
        <a:bodyPr/>
        <a:lstStyle/>
        <a:p>
          <a:endParaRPr lang="en-US"/>
        </a:p>
      </dgm:t>
    </dgm:pt>
    <dgm:pt modelId="{A9DD6072-02EB-4F24-80D1-C3D99D8A951A}">
      <dgm:prSet custT="1"/>
      <dgm:spPr/>
      <dgm:t>
        <a:bodyPr/>
        <a:lstStyle/>
        <a:p>
          <a:r>
            <a:rPr lang="en-US" sz="2400" dirty="0"/>
            <a:t>Manage occupational health and safety</a:t>
          </a:r>
        </a:p>
      </dgm:t>
    </dgm:pt>
    <dgm:pt modelId="{9041B55F-676E-4A9F-94EE-150AD6EC9241}" type="parTrans" cxnId="{78D2DEF7-2CBF-40DB-A850-B734CAE693AB}">
      <dgm:prSet/>
      <dgm:spPr/>
    </dgm:pt>
    <dgm:pt modelId="{226DE5BE-C229-47DB-905B-39618D37024A}" type="sibTrans" cxnId="{78D2DEF7-2CBF-40DB-A850-B734CAE693AB}">
      <dgm:prSet/>
      <dgm:spPr/>
    </dgm:pt>
    <dgm:pt modelId="{0F5112C3-D278-458D-91C5-618B15CDB39E}">
      <dgm:prSet custT="1"/>
      <dgm:spPr/>
      <dgm:t>
        <a:bodyPr/>
        <a:lstStyle/>
        <a:p>
          <a:r>
            <a:rPr lang="en-US" sz="2400" dirty="0"/>
            <a:t>Manage employee time and attendance</a:t>
          </a:r>
        </a:p>
      </dgm:t>
    </dgm:pt>
    <dgm:pt modelId="{B8698C4C-F1AE-4AC6-A18E-029D811D3560}" type="parTrans" cxnId="{DF340A94-DEBE-42AD-8F29-18D25FF036FD}">
      <dgm:prSet/>
      <dgm:spPr/>
    </dgm:pt>
    <dgm:pt modelId="{6F9A0FE3-AAC9-4596-999E-069A15400933}" type="sibTrans" cxnId="{DF340A94-DEBE-42AD-8F29-18D25FF036FD}">
      <dgm:prSet/>
      <dgm:spPr/>
    </dgm:pt>
    <dgm:pt modelId="{66D333D4-C4A0-440A-AC20-AF58C6DADAC8}">
      <dgm:prSet custT="1"/>
      <dgm:spPr/>
      <dgm:t>
        <a:bodyPr/>
        <a:lstStyle/>
        <a:p>
          <a:r>
            <a:rPr lang="en-US" sz="2400" dirty="0"/>
            <a:t>Manage travel and expenses</a:t>
          </a:r>
        </a:p>
      </dgm:t>
    </dgm:pt>
    <dgm:pt modelId="{60979818-46FD-4137-B948-741F63CF32CB}" type="parTrans" cxnId="{232A1E92-56A7-45F2-8C6D-218766C94120}">
      <dgm:prSet/>
      <dgm:spPr/>
    </dgm:pt>
    <dgm:pt modelId="{1B6E832D-8351-4DAE-9AD2-39EBC93750D5}" type="sibTrans" cxnId="{232A1E92-56A7-45F2-8C6D-218766C94120}">
      <dgm:prSet/>
      <dgm:spPr/>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54F1DE13-A77D-41ED-9A21-719A49794EF8}" type="pres">
      <dgm:prSet presAssocID="{4BD810B2-742E-45CE-9344-EC7C55A4EFCC}" presName="childNode" presStyleLbl="node1" presStyleIdx="0" presStyleCnt="28">
        <dgm:presLayoutVars>
          <dgm:bulletEnabled val="1"/>
        </dgm:presLayoutVars>
      </dgm:prSet>
      <dgm:spPr/>
    </dgm:pt>
    <dgm:pt modelId="{85874F95-D3BD-4EA0-ADC7-8CBE1876DD4A}" type="pres">
      <dgm:prSet presAssocID="{4BD810B2-742E-45CE-9344-EC7C55A4EFCC}" presName="aSpace2" presStyleCnt="0"/>
      <dgm:spPr/>
    </dgm:pt>
    <dgm:pt modelId="{68F6C712-4D3D-44DB-AD16-6AE89D2F0016}" type="pres">
      <dgm:prSet presAssocID="{40772E07-02CB-461C-999B-3E91AE472FB9}" presName="childNode" presStyleLbl="node1" presStyleIdx="1" presStyleCnt="28">
        <dgm:presLayoutVars>
          <dgm:bulletEnabled val="1"/>
        </dgm:presLayoutVars>
      </dgm:prSet>
      <dgm:spPr/>
    </dgm:pt>
    <dgm:pt modelId="{B9C4F205-474B-4E75-97F0-FF8B0C57A534}" type="pres">
      <dgm:prSet presAssocID="{40772E07-02CB-461C-999B-3E91AE472FB9}" presName="aSpace2" presStyleCnt="0"/>
      <dgm:spPr/>
    </dgm:pt>
    <dgm:pt modelId="{A2E8EFDE-AC50-43F0-9F7D-88F1DF3AF370}" type="pres">
      <dgm:prSet presAssocID="{15953F91-71E0-45DA-AEFC-E35CC5F4E2C7}" presName="childNode" presStyleLbl="node1" presStyleIdx="2" presStyleCnt="28">
        <dgm:presLayoutVars>
          <dgm:bulletEnabled val="1"/>
        </dgm:presLayoutVars>
      </dgm:prSet>
      <dgm:spPr/>
    </dgm:pt>
    <dgm:pt modelId="{18E79582-7C37-4B04-B7B2-DF5F9DA6182F}" type="pres">
      <dgm:prSet presAssocID="{15953F91-71E0-45DA-AEFC-E35CC5F4E2C7}" presName="aSpace2" presStyleCnt="0"/>
      <dgm:spPr/>
    </dgm:pt>
    <dgm:pt modelId="{F47C4380-1B15-494F-AC88-A42109A5B027}" type="pres">
      <dgm:prSet presAssocID="{32C424A1-71B9-476A-B327-944C23F9D491}" presName="childNode" presStyleLbl="node1" presStyleIdx="3" presStyleCnt="28">
        <dgm:presLayoutVars>
          <dgm:bulletEnabled val="1"/>
        </dgm:presLayoutVars>
      </dgm:prSet>
      <dgm:spPr/>
    </dgm:pt>
    <dgm:pt modelId="{D2F38414-605B-4BA6-93C0-D9B52A2493D0}" type="pres">
      <dgm:prSet presAssocID="{32C424A1-71B9-476A-B327-944C23F9D491}" presName="aSpace2" presStyleCnt="0"/>
      <dgm:spPr/>
    </dgm:pt>
    <dgm:pt modelId="{80F6ADCC-B380-4BB9-87BF-F825DE81415F}" type="pres">
      <dgm:prSet presAssocID="{38842923-FEEE-4593-9714-CA43D1C679EC}" presName="childNode" presStyleLbl="node1" presStyleIdx="4" presStyleCnt="28">
        <dgm:presLayoutVars>
          <dgm:bulletEnabled val="1"/>
        </dgm:presLayoutVars>
      </dgm:prSet>
      <dgm:spPr/>
    </dgm:pt>
    <dgm:pt modelId="{1FAB4147-1348-41F0-AED4-DFBA1CA78604}" type="pres">
      <dgm:prSet presAssocID="{38842923-FEEE-4593-9714-CA43D1C679EC}" presName="aSpace2" presStyleCnt="0"/>
      <dgm:spPr/>
    </dgm:pt>
    <dgm:pt modelId="{3D892BC2-5D60-4EDF-82B8-33B84F4876C8}" type="pres">
      <dgm:prSet presAssocID="{6085C220-D9AB-465D-9855-1BE86441B4A8}" presName="childNode" presStyleLbl="node1" presStyleIdx="5" presStyleCnt="28">
        <dgm:presLayoutVars>
          <dgm:bulletEnabled val="1"/>
        </dgm:presLayoutVars>
      </dgm:prSet>
      <dgm:spPr/>
    </dgm:pt>
    <dgm:pt modelId="{270B33C1-ECEE-465F-A284-6B24A0B89225}" type="pres">
      <dgm:prSet presAssocID="{6085C220-D9AB-465D-9855-1BE86441B4A8}" presName="aSpace2" presStyleCnt="0"/>
      <dgm:spPr/>
    </dgm:pt>
    <dgm:pt modelId="{F28C4931-B4FD-47EC-946E-80395EB756BC}" type="pres">
      <dgm:prSet presAssocID="{DD3EF4E5-5C5C-457B-983A-D54DD4BA0148}" presName="childNode" presStyleLbl="node1" presStyleIdx="6" presStyleCnt="28">
        <dgm:presLayoutVars>
          <dgm:bulletEnabled val="1"/>
        </dgm:presLayoutVars>
      </dgm:prSet>
      <dgm:spPr/>
    </dgm:pt>
    <dgm:pt modelId="{E6A158F5-95D0-4532-85C9-66245BA11078}" type="pres">
      <dgm:prSet presAssocID="{DD3EF4E5-5C5C-457B-983A-D54DD4BA0148}" presName="aSpace2" presStyleCnt="0"/>
      <dgm:spPr/>
    </dgm:pt>
    <dgm:pt modelId="{4921721F-4467-42CB-80B9-4B9FA1C52AA1}" type="pres">
      <dgm:prSet presAssocID="{80A0A142-71DD-4D43-95FF-0DE6E1618EA2}" presName="childNode" presStyleLbl="node1" presStyleIdx="7" presStyleCnt="28">
        <dgm:presLayoutVars>
          <dgm:bulletEnabled val="1"/>
        </dgm:presLayoutVars>
      </dgm:prSet>
      <dgm:spPr/>
    </dgm:pt>
    <dgm:pt modelId="{2593F6D8-276F-4925-9BF9-0942A79AF08A}" type="pres">
      <dgm:prSet presAssocID="{80A0A142-71DD-4D43-95FF-0DE6E1618EA2}" presName="aSpace2" presStyleCnt="0"/>
      <dgm:spPr/>
    </dgm:pt>
    <dgm:pt modelId="{1BB94DBA-16AE-4EB2-A575-2BD10695A7A8}" type="pres">
      <dgm:prSet presAssocID="{27740292-D5CE-421F-B956-05F345C40EFC}" presName="childNode" presStyleLbl="node1" presStyleIdx="8" presStyleCnt="28">
        <dgm:presLayoutVars>
          <dgm:bulletEnabled val="1"/>
        </dgm:presLayoutVars>
      </dgm:prSet>
      <dgm:spPr/>
    </dgm:pt>
    <dgm:pt modelId="{DEF8BE47-AD3C-481A-B321-DEA239AEEDA5}" type="pres">
      <dgm:prSet presAssocID="{27740292-D5CE-421F-B956-05F345C40EFC}" presName="aSpace2" presStyleCnt="0"/>
      <dgm:spPr/>
    </dgm:pt>
    <dgm:pt modelId="{975601FA-F2BA-47F2-9DE6-52D75C1D47A9}" type="pres">
      <dgm:prSet presAssocID="{C62AF7E7-896D-4909-A10A-67F9E01FBAB0}" presName="childNode" presStyleLbl="node1" presStyleIdx="9" presStyleCnt="28">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36E67E17-F15E-4EBE-B647-BE115CE034F4}" type="pres">
      <dgm:prSet presAssocID="{C59C26E0-B0F5-4663-BA4F-9F04FDF66B5F}" presName="childNode" presStyleLbl="node1" presStyleIdx="10" presStyleCnt="28">
        <dgm:presLayoutVars>
          <dgm:bulletEnabled val="1"/>
        </dgm:presLayoutVars>
      </dgm:prSet>
      <dgm:spPr/>
    </dgm:pt>
    <dgm:pt modelId="{468F9C6F-EB23-4AAD-A5B2-B31AE6E34F42}" type="pres">
      <dgm:prSet presAssocID="{C59C26E0-B0F5-4663-BA4F-9F04FDF66B5F}" presName="aSpace2" presStyleCnt="0"/>
      <dgm:spPr/>
    </dgm:pt>
    <dgm:pt modelId="{6C51C4A0-FC44-4D18-B70B-17136D566479}" type="pres">
      <dgm:prSet presAssocID="{3352840D-0404-404B-9F9E-847AFEF3C1F2}" presName="childNode" presStyleLbl="node1" presStyleIdx="11" presStyleCnt="28">
        <dgm:presLayoutVars>
          <dgm:bulletEnabled val="1"/>
        </dgm:presLayoutVars>
      </dgm:prSet>
      <dgm:spPr/>
    </dgm:pt>
    <dgm:pt modelId="{1DB736C4-734A-4943-8E8C-D0537E454148}" type="pres">
      <dgm:prSet presAssocID="{3352840D-0404-404B-9F9E-847AFEF3C1F2}" presName="aSpace2" presStyleCnt="0"/>
      <dgm:spPr/>
    </dgm:pt>
    <dgm:pt modelId="{E7636361-6759-4568-89F5-A99BA7B6A5F3}" type="pres">
      <dgm:prSet presAssocID="{A9DD6072-02EB-4F24-80D1-C3D99D8A951A}" presName="childNode" presStyleLbl="node1" presStyleIdx="12" presStyleCnt="28">
        <dgm:presLayoutVars>
          <dgm:bulletEnabled val="1"/>
        </dgm:presLayoutVars>
      </dgm:prSet>
      <dgm:spPr/>
    </dgm:pt>
    <dgm:pt modelId="{E5F82BC0-8E33-4674-AD11-AC6A8C976696}" type="pres">
      <dgm:prSet presAssocID="{A9DD6072-02EB-4F24-80D1-C3D99D8A951A}" presName="aSpace2" presStyleCnt="0"/>
      <dgm:spPr/>
    </dgm:pt>
    <dgm:pt modelId="{622BADA8-B486-4D75-8FB8-3D5DC62A38A1}" type="pres">
      <dgm:prSet presAssocID="{2AD82D09-0BBA-4A30-945E-4F47EF8ED57E}" presName="childNode" presStyleLbl="node1" presStyleIdx="13" presStyleCnt="28">
        <dgm:presLayoutVars>
          <dgm:bulletEnabled val="1"/>
        </dgm:presLayoutVars>
      </dgm:prSet>
      <dgm:spPr/>
    </dgm:pt>
    <dgm:pt modelId="{C4F5DA0E-31D4-4823-8EB8-574D6605D686}" type="pres">
      <dgm:prSet presAssocID="{2AD82D09-0BBA-4A30-945E-4F47EF8ED57E}" presName="aSpace2" presStyleCnt="0"/>
      <dgm:spPr/>
    </dgm:pt>
    <dgm:pt modelId="{C0FF3F24-FB1A-4C14-89D7-98CD58ADA252}" type="pres">
      <dgm:prSet presAssocID="{0F5112C3-D278-458D-91C5-618B15CDB39E}" presName="childNode" presStyleLbl="node1" presStyleIdx="14" presStyleCnt="28">
        <dgm:presLayoutVars>
          <dgm:bulletEnabled val="1"/>
        </dgm:presLayoutVars>
      </dgm:prSet>
      <dgm:spPr/>
    </dgm:pt>
    <dgm:pt modelId="{D3000E0E-5C03-4F77-8A5D-992FD167D3DD}" type="pres">
      <dgm:prSet presAssocID="{0F5112C3-D278-458D-91C5-618B15CDB39E}" presName="aSpace2" presStyleCnt="0"/>
      <dgm:spPr/>
    </dgm:pt>
    <dgm:pt modelId="{87717464-B503-4AA0-A59E-654DD7A62FA9}" type="pres">
      <dgm:prSet presAssocID="{66D333D4-C4A0-440A-AC20-AF58C6DADAC8}" presName="childNode" presStyleLbl="node1" presStyleIdx="15" presStyleCnt="28">
        <dgm:presLayoutVars>
          <dgm:bulletEnabled val="1"/>
        </dgm:presLayoutVars>
      </dgm:prSet>
      <dgm:spPr/>
    </dgm:pt>
    <dgm:pt modelId="{2B4F1723-5E33-4B25-837F-81CADF83DC42}" type="pres">
      <dgm:prSet presAssocID="{66D333D4-C4A0-440A-AC20-AF58C6DADAC8}" presName="aSpace2" presStyleCnt="0"/>
      <dgm:spPr/>
    </dgm:pt>
    <dgm:pt modelId="{75E6779C-0089-4D58-8BE5-A2F308629B88}" type="pres">
      <dgm:prSet presAssocID="{F9CF9483-6E30-41D5-A196-967BE0D92F3F}" presName="childNode" presStyleLbl="node1" presStyleIdx="16" presStyleCnt="28">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C2223CB6-AB81-4B6F-8601-DB1B133485FA}" type="pres">
      <dgm:prSet presAssocID="{B9D9EE7D-A1E0-4822-8947-4E6F46E206F4}" presName="childNode" presStyleLbl="node1" presStyleIdx="17" presStyleCnt="28">
        <dgm:presLayoutVars>
          <dgm:bulletEnabled val="1"/>
        </dgm:presLayoutVars>
      </dgm:prSet>
      <dgm:spPr/>
    </dgm:pt>
    <dgm:pt modelId="{281AFE5C-9B48-4A88-8A35-41651D2B6E9A}" type="pres">
      <dgm:prSet presAssocID="{B9D9EE7D-A1E0-4822-8947-4E6F46E206F4}" presName="aSpace2" presStyleCnt="0"/>
      <dgm:spPr/>
    </dgm:pt>
    <dgm:pt modelId="{6F6E604D-6E09-4CFB-A3D7-10D33ADE53F1}" type="pres">
      <dgm:prSet presAssocID="{87859E97-EAAC-420E-869F-B67D5A3555E5}" presName="childNode" presStyleLbl="node1" presStyleIdx="18" presStyleCnt="28">
        <dgm:presLayoutVars>
          <dgm:bulletEnabled val="1"/>
        </dgm:presLayoutVars>
      </dgm:prSet>
      <dgm:spPr/>
    </dgm:pt>
    <dgm:pt modelId="{81400B69-FA8A-42C0-BA4C-9F9B980EAEDA}" type="pres">
      <dgm:prSet presAssocID="{87859E97-EAAC-420E-869F-B67D5A3555E5}" presName="aSpace2" presStyleCnt="0"/>
      <dgm:spPr/>
    </dgm:pt>
    <dgm:pt modelId="{002CD002-DAE1-4401-B46C-B7156C408F19}" type="pres">
      <dgm:prSet presAssocID="{C862F495-D04F-432D-A478-FE118317626E}" presName="childNode" presStyleLbl="node1" presStyleIdx="19" presStyleCnt="28">
        <dgm:presLayoutVars>
          <dgm:bulletEnabled val="1"/>
        </dgm:presLayoutVars>
      </dgm:prSet>
      <dgm:spPr/>
    </dgm:pt>
    <dgm:pt modelId="{732ECA5D-B4FB-4005-9AC3-8C12212A3D47}" type="pres">
      <dgm:prSet presAssocID="{C862F495-D04F-432D-A478-FE118317626E}" presName="aSpace2" presStyleCnt="0"/>
      <dgm:spPr/>
    </dgm:pt>
    <dgm:pt modelId="{F08B9EBE-C993-4DB4-9EAE-688947254C99}" type="pres">
      <dgm:prSet presAssocID="{846D217A-E7F4-4BE6-8BF8-FE8EA61BC36B}" presName="childNode" presStyleLbl="node1" presStyleIdx="20" presStyleCnt="28">
        <dgm:presLayoutVars>
          <dgm:bulletEnabled val="1"/>
        </dgm:presLayoutVars>
      </dgm:prSet>
      <dgm:spPr/>
    </dgm:pt>
    <dgm:pt modelId="{A3D527B1-53FC-4484-A8D1-470900CE33BA}" type="pres">
      <dgm:prSet presAssocID="{846D217A-E7F4-4BE6-8BF8-FE8EA61BC36B}" presName="aSpace2" presStyleCnt="0"/>
      <dgm:spPr/>
    </dgm:pt>
    <dgm:pt modelId="{8CFA628D-1377-49BF-9E77-0E4FF5960F61}" type="pres">
      <dgm:prSet presAssocID="{CCB4B6CB-DC0A-460D-B680-FB3CD7BCC556}" presName="childNode" presStyleLbl="node1" presStyleIdx="21" presStyleCnt="28">
        <dgm:presLayoutVars>
          <dgm:bulletEnabled val="1"/>
        </dgm:presLayoutVars>
      </dgm:prSet>
      <dgm:spPr/>
    </dgm:pt>
    <dgm:pt modelId="{67A2C871-5B6E-47AA-88A1-849278FBCC5B}" type="pres">
      <dgm:prSet presAssocID="{CCB4B6CB-DC0A-460D-B680-FB3CD7BCC556}" presName="aSpace2" presStyleCnt="0"/>
      <dgm:spPr/>
    </dgm:pt>
    <dgm:pt modelId="{0CC8C7C0-8C4C-42E8-BDB2-AEB2B19DC3F8}" type="pres">
      <dgm:prSet presAssocID="{240AFF8B-E7B8-4FF9-BB5B-899D7B321C05}" presName="childNode" presStyleLbl="node1" presStyleIdx="22" presStyleCnt="28">
        <dgm:presLayoutVars>
          <dgm:bulletEnabled val="1"/>
        </dgm:presLayoutVars>
      </dgm:prSet>
      <dgm:spPr/>
    </dgm:pt>
    <dgm:pt modelId="{FD13CD1D-D9D1-414C-9A3C-2A21F795EFE1}" type="pres">
      <dgm:prSet presAssocID="{240AFF8B-E7B8-4FF9-BB5B-899D7B321C05}" presName="aSpace2" presStyleCnt="0"/>
      <dgm:spPr/>
    </dgm:pt>
    <dgm:pt modelId="{3F437D77-7F88-4539-881F-AE4432E4730B}" type="pres">
      <dgm:prSet presAssocID="{203D7FA3-0FA3-4B33-9CC9-719B286865E8}" presName="childNode" presStyleLbl="node1" presStyleIdx="23" presStyleCnt="28">
        <dgm:presLayoutVars>
          <dgm:bulletEnabled val="1"/>
        </dgm:presLayoutVars>
      </dgm:prSet>
      <dgm:spPr/>
    </dgm:pt>
    <dgm:pt modelId="{00D75DEB-4427-4D7C-A821-B2FDCCD389A7}" type="pres">
      <dgm:prSet presAssocID="{203D7FA3-0FA3-4B33-9CC9-719B286865E8}" presName="aSpace2" presStyleCnt="0"/>
      <dgm:spPr/>
    </dgm:pt>
    <dgm:pt modelId="{68E18853-DD95-4883-AAE6-6C22FF0D6084}" type="pres">
      <dgm:prSet presAssocID="{93600891-EB76-477D-8A4E-635DA6FB1C24}" presName="childNode" presStyleLbl="node1" presStyleIdx="24" presStyleCnt="28">
        <dgm:presLayoutVars>
          <dgm:bulletEnabled val="1"/>
        </dgm:presLayoutVars>
      </dgm:prSet>
      <dgm:spPr/>
    </dgm:pt>
    <dgm:pt modelId="{323B90E7-C420-4942-99E8-9CC400EB93FE}" type="pres">
      <dgm:prSet presAssocID="{93600891-EB76-477D-8A4E-635DA6FB1C24}" presName="aSpace2" presStyleCnt="0"/>
      <dgm:spPr/>
    </dgm:pt>
    <dgm:pt modelId="{2D56F178-703E-428F-A830-936127EDEAFC}" type="pres">
      <dgm:prSet presAssocID="{7F2BE0D3-21E8-428E-B1EC-39C12BE51512}" presName="childNode" presStyleLbl="node1" presStyleIdx="25" presStyleCnt="28">
        <dgm:presLayoutVars>
          <dgm:bulletEnabled val="1"/>
        </dgm:presLayoutVars>
      </dgm:prSet>
      <dgm:spPr/>
    </dgm:pt>
    <dgm:pt modelId="{00BB7017-B62F-4B6A-8E5E-EA248CC22BBD}" type="pres">
      <dgm:prSet presAssocID="{7F2BE0D3-21E8-428E-B1EC-39C12BE51512}" presName="aSpace2" presStyleCnt="0"/>
      <dgm:spPr/>
    </dgm:pt>
    <dgm:pt modelId="{08F93D9B-C811-41C9-8658-588332AC26CF}" type="pres">
      <dgm:prSet presAssocID="{79628FCB-2B88-42BF-A4E7-8A85DF13F894}" presName="childNode" presStyleLbl="node1" presStyleIdx="26" presStyleCnt="28">
        <dgm:presLayoutVars>
          <dgm:bulletEnabled val="1"/>
        </dgm:presLayoutVars>
      </dgm:prSet>
      <dgm:spPr/>
    </dgm:pt>
    <dgm:pt modelId="{7B8983EE-C042-4C4D-9F16-CEF530C3D074}" type="pres">
      <dgm:prSet presAssocID="{79628FCB-2B88-42BF-A4E7-8A85DF13F894}" presName="aSpace2" presStyleCnt="0"/>
      <dgm:spPr/>
    </dgm:pt>
    <dgm:pt modelId="{BCC4AC4C-4E94-439D-A64E-6B4504E641D6}" type="pres">
      <dgm:prSet presAssocID="{D5C325F7-600F-4CF8-AF6F-B5AE8AFAEA23}" presName="childNode" presStyleLbl="node1" presStyleIdx="27" presStyleCnt="28">
        <dgm:presLayoutVars>
          <dgm:bulletEnabled val="1"/>
        </dgm:presLayoutVars>
      </dgm:prSet>
      <dgm:spPr/>
    </dgm:pt>
  </dgm:ptLst>
  <dgm:cxnLst>
    <dgm:cxn modelId="{9DC33B00-B85C-45E0-8DAA-EEEF69D36F6C}" srcId="{45557348-3A6A-4AD2-9A1D-424C81977EA2}" destId="{DD3EF4E5-5C5C-457B-983A-D54DD4BA0148}" srcOrd="6" destOrd="0" parTransId="{6EEDC09A-9EEF-497E-8572-B033C622E277}" sibTransId="{15BA0081-024A-4888-BB8B-B78F92140C1D}"/>
    <dgm:cxn modelId="{F9C90D02-51F6-4B74-9697-57C9C4163D4B}" type="presOf" srcId="{45557348-3A6A-4AD2-9A1D-424C81977EA2}" destId="{1608D2CB-C9F7-4883-8586-B1896FD43F57}" srcOrd="0" destOrd="0" presId="urn:microsoft.com/office/officeart/2005/8/layout/lProcess2"/>
    <dgm:cxn modelId="{DCF03402-A1E8-417C-B008-F1C900B739EB}" srcId="{45557348-3A6A-4AD2-9A1D-424C81977EA2}" destId="{80A0A142-71DD-4D43-95FF-0DE6E1618EA2}" srcOrd="7" destOrd="0" parTransId="{1D1058ED-4CAD-4936-88AB-147BF7606306}" sibTransId="{80D26276-F7B1-4D77-9D51-4539CE62452A}"/>
    <dgm:cxn modelId="{A8B45B07-14EE-422E-B011-B9695D245040}" srcId="{AC493F96-41BB-4206-AFFC-6E2C4F20784E}" destId="{C7EFBDD3-5294-4D47-8846-A08B71D4A8CC}" srcOrd="1" destOrd="0" parTransId="{6A95F454-7D12-4DDA-A691-A0B03E91DAE3}" sibTransId="{A152950A-58F3-4BEF-8851-D75FA2F7FE46}"/>
    <dgm:cxn modelId="{8A870D0C-EA42-4752-B513-708BAFD70F6A}" srcId="{C7EFBDD3-5294-4D47-8846-A08B71D4A8CC}" destId="{3352840D-0404-404B-9F9E-847AFEF3C1F2}" srcOrd="1" destOrd="0" parTransId="{220EB609-5C7A-4A64-B6E7-8B3D475ABA85}" sibTransId="{8C36A3D4-79CF-4581-BC0A-C4C7740638EC}"/>
    <dgm:cxn modelId="{9B9E6C0F-F1FC-4A36-B2CA-E41725C97C23}" srcId="{C7EFBDD3-5294-4D47-8846-A08B71D4A8CC}" destId="{C59C26E0-B0F5-4663-BA4F-9F04FDF66B5F}" srcOrd="0" destOrd="0" parTransId="{687B93F2-3BFB-4DD3-AD6B-C58A3E1FA624}" sibTransId="{6C97E626-D7F3-4838-A28B-0B47557A5F2A}"/>
    <dgm:cxn modelId="{3DD2371B-30A0-43E1-9FCF-FE80D0006023}" type="presOf" srcId="{79628FCB-2B88-42BF-A4E7-8A85DF13F894}" destId="{08F93D9B-C811-41C9-8658-588332AC26CF}" srcOrd="0" destOrd="0" presId="urn:microsoft.com/office/officeart/2005/8/layout/lProcess2"/>
    <dgm:cxn modelId="{A9A3421D-3D17-4A6D-8029-C018B4692300}" type="presOf" srcId="{15953F91-71E0-45DA-AEFC-E35CC5F4E2C7}" destId="{A2E8EFDE-AC50-43F0-9F7D-88F1DF3AF370}"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2C5B7525-DCAB-4E8F-BD1B-DB545626346C}" type="presOf" srcId="{7F2BE0D3-21E8-428E-B1EC-39C12BE51512}" destId="{2D56F178-703E-428F-A830-936127EDEAFC}" srcOrd="0" destOrd="0" presId="urn:microsoft.com/office/officeart/2005/8/layout/lProcess2"/>
    <dgm:cxn modelId="{115A4C2E-D6A9-4F7F-89EF-69451AA56CD5}" srcId="{D113DD07-8750-4A4F-83EA-0389E4597A92}" destId="{D5C325F7-600F-4CF8-AF6F-B5AE8AFAEA23}" srcOrd="10" destOrd="0" parTransId="{2ADC0931-AA7A-4320-908B-1046BC17E821}" sibTransId="{45AADDCA-7C71-411A-BF06-4A50940F47DA}"/>
    <dgm:cxn modelId="{83D94D2E-B7F1-4146-8755-ADF85AD54427}" type="presOf" srcId="{3352840D-0404-404B-9F9E-847AFEF3C1F2}" destId="{6C51C4A0-FC44-4D18-B70B-17136D566479}" srcOrd="0" destOrd="0" presId="urn:microsoft.com/office/officeart/2005/8/layout/lProcess2"/>
    <dgm:cxn modelId="{DA94122F-6E6F-4850-8414-5615F1EED412}" type="presOf" srcId="{2AD82D09-0BBA-4A30-945E-4F47EF8ED57E}" destId="{622BADA8-B486-4D75-8FB8-3D5DC62A38A1}" srcOrd="0" destOrd="0" presId="urn:microsoft.com/office/officeart/2005/8/layout/lProcess2"/>
    <dgm:cxn modelId="{C48E3434-9707-489D-999C-D2E2C45F7102}" type="presOf" srcId="{66D333D4-C4A0-440A-AC20-AF58C6DADAC8}" destId="{87717464-B503-4AA0-A59E-654DD7A62FA9}" srcOrd="0" destOrd="0" presId="urn:microsoft.com/office/officeart/2005/8/layout/lProcess2"/>
    <dgm:cxn modelId="{792C183B-0056-46E4-9A4E-C5516EB5C240}" type="presOf" srcId="{C62AF7E7-896D-4909-A10A-67F9E01FBAB0}" destId="{975601FA-F2BA-47F2-9DE6-52D75C1D47A9}" srcOrd="0" destOrd="0" presId="urn:microsoft.com/office/officeart/2005/8/layout/lProcess2"/>
    <dgm:cxn modelId="{79F41562-9E0B-4B1E-B5D8-F23A8B2CD4C2}" type="presOf" srcId="{C59C26E0-B0F5-4663-BA4F-9F04FDF66B5F}" destId="{36E67E17-F15E-4EBE-B647-BE115CE034F4}" srcOrd="0" destOrd="0" presId="urn:microsoft.com/office/officeart/2005/8/layout/lProcess2"/>
    <dgm:cxn modelId="{AB872162-4056-443A-90AB-B6EA29CC2711}" type="presOf" srcId="{87859E97-EAAC-420E-869F-B67D5A3555E5}" destId="{6F6E604D-6E09-4CFB-A3D7-10D33ADE53F1}" srcOrd="0" destOrd="0" presId="urn:microsoft.com/office/officeart/2005/8/layout/lProcess2"/>
    <dgm:cxn modelId="{37A52964-6B39-4F20-BC33-FBE4762472D5}" srcId="{45557348-3A6A-4AD2-9A1D-424C81977EA2}" destId="{15953F91-71E0-45DA-AEFC-E35CC5F4E2C7}" srcOrd="2" destOrd="0" parTransId="{AC7CABB9-6C52-4069-8F91-B5E734D10313}" sibTransId="{DA7C8E2F-8D24-4BD1-A475-10E699E0737F}"/>
    <dgm:cxn modelId="{8AD59F65-923D-4DB1-8949-ECBCF6BB99EE}" srcId="{45557348-3A6A-4AD2-9A1D-424C81977EA2}" destId="{40772E07-02CB-461C-999B-3E91AE472FB9}" srcOrd="1" destOrd="0" parTransId="{B6E9669B-0305-433D-A86B-E5FAE8186871}" sibTransId="{A3B88A98-E12B-480D-9CD1-02ACE6092CF1}"/>
    <dgm:cxn modelId="{58622D67-4EB6-4F20-A1DD-226809C9A771}" type="presOf" srcId="{27740292-D5CE-421F-B956-05F345C40EFC}" destId="{1BB94DBA-16AE-4EB2-A575-2BD10695A7A8}" srcOrd="0" destOrd="0" presId="urn:microsoft.com/office/officeart/2005/8/layout/lProcess2"/>
    <dgm:cxn modelId="{6E7C664A-6360-4624-8F99-D8B477105648}" type="presOf" srcId="{93600891-EB76-477D-8A4E-635DA6FB1C24}" destId="{68E18853-DD95-4883-AAE6-6C22FF0D6084}" srcOrd="0" destOrd="0" presId="urn:microsoft.com/office/officeart/2005/8/layout/lProcess2"/>
    <dgm:cxn modelId="{3D1DD26B-ED9F-4868-80EC-5D3ACD46F7C6}" type="presOf" srcId="{40772E07-02CB-461C-999B-3E91AE472FB9}" destId="{68F6C712-4D3D-44DB-AD16-6AE89D2F0016}" srcOrd="0" destOrd="0" presId="urn:microsoft.com/office/officeart/2005/8/layout/lProcess2"/>
    <dgm:cxn modelId="{027B286E-B987-4638-AF94-737FCAC51E70}" type="presOf" srcId="{38842923-FEEE-4593-9714-CA43D1C679EC}" destId="{80F6ADCC-B380-4BB9-87BF-F825DE81415F}"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B2985F54-1B59-40E7-B73F-4158B3068D98}" srcId="{D113DD07-8750-4A4F-83EA-0389E4597A92}" destId="{C862F495-D04F-432D-A478-FE118317626E}" srcOrd="2" destOrd="0" parTransId="{86B2DA53-B51D-4D63-B75D-B9EF3917C7AB}" sibTransId="{4AD2D571-E0A9-4C92-A567-A2CCAD1AA049}"/>
    <dgm:cxn modelId="{68F5D274-9C20-41DD-89E5-F3C24DB175C8}" srcId="{C7EFBDD3-5294-4D47-8846-A08B71D4A8CC}" destId="{F9CF9483-6E30-41D5-A196-967BE0D92F3F}" srcOrd="6" destOrd="0" parTransId="{BB509B39-E582-40FA-BE62-4CEAEAFA026C}" sibTransId="{404D28C2-AA03-498B-96AC-89BF73B0881F}"/>
    <dgm:cxn modelId="{029A397C-6A4B-44E1-A389-9A046600E368}" srcId="{45557348-3A6A-4AD2-9A1D-424C81977EA2}" destId="{32C424A1-71B9-476A-B327-944C23F9D491}" srcOrd="3" destOrd="0" parTransId="{576D2E7F-464D-47CC-A88D-B8EA256C214C}" sibTransId="{68119ABC-8AEF-41CF-9CF1-5AC8E3EED485}"/>
    <dgm:cxn modelId="{02D57482-CCD5-4327-962C-257C509151E0}" srcId="{D113DD07-8750-4A4F-83EA-0389E4597A92}" destId="{93600891-EB76-477D-8A4E-635DA6FB1C24}" srcOrd="7" destOrd="0" parTransId="{37032083-8D50-4FE2-9F23-72BAB292FE76}" sibTransId="{D71BA6F9-E7C7-4D72-B4BE-0D57FBF76AC7}"/>
    <dgm:cxn modelId="{A53A4E83-A246-4C96-A4BB-538E512C865F}" srcId="{D113DD07-8750-4A4F-83EA-0389E4597A92}" destId="{79628FCB-2B88-42BF-A4E7-8A85DF13F894}" srcOrd="9" destOrd="0" parTransId="{27FCCBD7-EEDB-45E1-B45B-3BD22565C447}" sibTransId="{DB5237F9-C44F-4119-80D5-8EECF6E50F74}"/>
    <dgm:cxn modelId="{243A9C87-E195-411A-A547-4709B6F3A112}" type="presOf" srcId="{C862F495-D04F-432D-A478-FE118317626E}" destId="{002CD002-DAE1-4401-B46C-B7156C408F19}" srcOrd="0" destOrd="0" presId="urn:microsoft.com/office/officeart/2005/8/layout/lProcess2"/>
    <dgm:cxn modelId="{77A3D28D-F7C7-4734-8A5D-25042BAE3472}" type="presOf" srcId="{80A0A142-71DD-4D43-95FF-0DE6E1618EA2}" destId="{4921721F-4467-42CB-80B9-4B9FA1C52AA1}" srcOrd="0" destOrd="0" presId="urn:microsoft.com/office/officeart/2005/8/layout/lProcess2"/>
    <dgm:cxn modelId="{72036190-AAC9-43FF-A18B-2BFAA4DBF79F}" type="presOf" srcId="{B9D9EE7D-A1E0-4822-8947-4E6F46E206F4}" destId="{C2223CB6-AB81-4B6F-8601-DB1B133485FA}" srcOrd="0" destOrd="0" presId="urn:microsoft.com/office/officeart/2005/8/layout/lProcess2"/>
    <dgm:cxn modelId="{E20B4E91-606C-4F5E-91F9-3A3CDA4CC205}" type="presOf" srcId="{F9CF9483-6E30-41D5-A196-967BE0D92F3F}" destId="{75E6779C-0089-4D58-8BE5-A2F308629B88}" srcOrd="0" destOrd="0" presId="urn:microsoft.com/office/officeart/2005/8/layout/lProcess2"/>
    <dgm:cxn modelId="{232A1E92-56A7-45F2-8C6D-218766C94120}" srcId="{C7EFBDD3-5294-4D47-8846-A08B71D4A8CC}" destId="{66D333D4-C4A0-440A-AC20-AF58C6DADAC8}" srcOrd="5" destOrd="0" parTransId="{60979818-46FD-4137-B948-741F63CF32CB}" sibTransId="{1B6E832D-8351-4DAE-9AD2-39EBC93750D5}"/>
    <dgm:cxn modelId="{5615EF93-22B7-49DD-A688-6135EAC73108}" type="presOf" srcId="{D5C325F7-600F-4CF8-AF6F-B5AE8AFAEA23}" destId="{BCC4AC4C-4E94-439D-A64E-6B4504E641D6}" srcOrd="0" destOrd="0" presId="urn:microsoft.com/office/officeart/2005/8/layout/lProcess2"/>
    <dgm:cxn modelId="{DF340A94-DEBE-42AD-8F29-18D25FF036FD}" srcId="{C7EFBDD3-5294-4D47-8846-A08B71D4A8CC}" destId="{0F5112C3-D278-458D-91C5-618B15CDB39E}" srcOrd="4" destOrd="0" parTransId="{B8698C4C-F1AE-4AC6-A18E-029D811D3560}" sibTransId="{6F9A0FE3-AAC9-4596-999E-069A15400933}"/>
    <dgm:cxn modelId="{F21CAA9A-B266-4519-8ECF-3C55D198A138}" type="presOf" srcId="{D113DD07-8750-4A4F-83EA-0389E4597A92}" destId="{4FE73880-E4EC-4D19-80AF-B8C2846A64EF}" srcOrd="0" destOrd="0" presId="urn:microsoft.com/office/officeart/2005/8/layout/lProcess2"/>
    <dgm:cxn modelId="{52346C9B-DF5A-49AB-BB6B-1F19DEC3C648}" srcId="{D113DD07-8750-4A4F-83EA-0389E4597A92}" destId="{846D217A-E7F4-4BE6-8BF8-FE8EA61BC36B}" srcOrd="3" destOrd="0" parTransId="{9150CB54-CAB0-4C8D-8EAF-1A515D99B216}" sibTransId="{712609CB-B608-4A88-B7FD-EA7C9BDE97E3}"/>
    <dgm:cxn modelId="{AC0E02A8-EBBC-4E40-BE0B-185A8449BD45}" srcId="{D113DD07-8750-4A4F-83EA-0389E4597A92}" destId="{7F2BE0D3-21E8-428E-B1EC-39C12BE51512}" srcOrd="8" destOrd="0" parTransId="{F7D7300F-3BCC-48E1-910E-A7D779D90CB4}" sibTransId="{B01865F3-3F2E-44C5-8559-D8928CD4A055}"/>
    <dgm:cxn modelId="{B2B549A8-E45A-4748-B2F8-C6D83EC7F062}" srcId="{45557348-3A6A-4AD2-9A1D-424C81977EA2}" destId="{38842923-FEEE-4593-9714-CA43D1C679EC}" srcOrd="4" destOrd="0" parTransId="{4A617823-253E-43CD-AE4E-127FA1E837CE}" sibTransId="{5FF2C556-6E70-4AE1-BD54-9FE40C953228}"/>
    <dgm:cxn modelId="{789BB3AF-EE3B-4709-B57B-FF3E998DA60D}" srcId="{45557348-3A6A-4AD2-9A1D-424C81977EA2}" destId="{C62AF7E7-896D-4909-A10A-67F9E01FBAB0}" srcOrd="9" destOrd="0" parTransId="{5C4B537B-DFF6-40AC-B380-A4319929285C}" sibTransId="{3F069F87-635A-4E27-B451-B73D85097C5A}"/>
    <dgm:cxn modelId="{77F8CDB0-F234-4A70-983A-C3B554910A56}" srcId="{D113DD07-8750-4A4F-83EA-0389E4597A92}" destId="{87859E97-EAAC-420E-869F-B67D5A3555E5}" srcOrd="1" destOrd="0" parTransId="{390F52CF-EE5E-498C-92D8-D288E3908DD1}" sibTransId="{FA60C129-E031-4E96-B2A2-13EB541D9AB5}"/>
    <dgm:cxn modelId="{EFD563B2-19DD-4177-8134-796A6CF022FC}" type="presOf" srcId="{32C424A1-71B9-476A-B327-944C23F9D491}" destId="{F47C4380-1B15-494F-AC88-A42109A5B027}" srcOrd="0" destOrd="0" presId="urn:microsoft.com/office/officeart/2005/8/layout/lProcess2"/>
    <dgm:cxn modelId="{68FA8FB2-403A-4CEC-9B4D-605CA0BBEC23}" type="presOf" srcId="{6085C220-D9AB-465D-9855-1BE86441B4A8}" destId="{3D892BC2-5D60-4EDF-82B8-33B84F4876C8}" srcOrd="0" destOrd="0" presId="urn:microsoft.com/office/officeart/2005/8/layout/lProcess2"/>
    <dgm:cxn modelId="{548C4EB3-4E9B-465D-B519-5603D47077DD}" srcId="{45557348-3A6A-4AD2-9A1D-424C81977EA2}" destId="{27740292-D5CE-421F-B956-05F345C40EFC}" srcOrd="8" destOrd="0" parTransId="{6E99601E-6431-4882-833A-F3E5502CD2AB}" sibTransId="{2E7DF1DF-1853-4EF9-AF7E-78C551CEA3CC}"/>
    <dgm:cxn modelId="{5538FBB5-BAC5-48F5-8422-B3FA635742B3}" type="presOf" srcId="{0F5112C3-D278-458D-91C5-618B15CDB39E}" destId="{C0FF3F24-FB1A-4C14-89D7-98CD58ADA252}" srcOrd="0" destOrd="0" presId="urn:microsoft.com/office/officeart/2005/8/layout/lProcess2"/>
    <dgm:cxn modelId="{9DE3C0B8-4839-4B69-B8EC-9EB84566B00E}" srcId="{D113DD07-8750-4A4F-83EA-0389E4597A92}" destId="{B9D9EE7D-A1E0-4822-8947-4E6F46E206F4}" srcOrd="0" destOrd="0" parTransId="{DDFFF02C-C650-4BCF-A174-A4642D06441A}" sibTransId="{513F3FB7-8A9C-4ACB-9151-3BD80742555B}"/>
    <dgm:cxn modelId="{4CAD57B9-3850-456E-A69F-DBEE32331C10}" type="presOf" srcId="{45557348-3A6A-4AD2-9A1D-424C81977EA2}" destId="{D9F38F83-F672-4561-8A1D-0007414F2E89}" srcOrd="1"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00AC53D2-FA71-4B8F-AB22-E8998A4E6DAB}" type="presOf" srcId="{CCB4B6CB-DC0A-460D-B680-FB3CD7BCC556}" destId="{8CFA628D-1377-49BF-9E77-0E4FF5960F61}" srcOrd="0" destOrd="0" presId="urn:microsoft.com/office/officeart/2005/8/layout/lProcess2"/>
    <dgm:cxn modelId="{0F0811D4-6945-4708-B193-43C1EE834709}" srcId="{D113DD07-8750-4A4F-83EA-0389E4597A92}" destId="{240AFF8B-E7B8-4FF9-BB5B-899D7B321C05}" srcOrd="5" destOrd="0" parTransId="{D1E8FBC7-90E5-41F9-88EF-9B1086A0D5F8}" sibTransId="{42741C45-902C-47A3-840C-AF0E5CDFAB0C}"/>
    <dgm:cxn modelId="{2B6202D5-0507-4208-9544-EB0D162A3F76}" type="presOf" srcId="{A9DD6072-02EB-4F24-80D1-C3D99D8A951A}" destId="{E7636361-6759-4568-89F5-A99BA7B6A5F3}" srcOrd="0" destOrd="0" presId="urn:microsoft.com/office/officeart/2005/8/layout/lProcess2"/>
    <dgm:cxn modelId="{267135D6-2C5E-4901-B06F-026299A7E0D4}" type="presOf" srcId="{240AFF8B-E7B8-4FF9-BB5B-899D7B321C05}" destId="{0CC8C7C0-8C4C-42E8-BDB2-AEB2B19DC3F8}" srcOrd="0" destOrd="0" presId="urn:microsoft.com/office/officeart/2005/8/layout/lProcess2"/>
    <dgm:cxn modelId="{345D1FE2-D066-4237-B044-F99F07609A04}" type="presOf" srcId="{D113DD07-8750-4A4F-83EA-0389E4597A92}" destId="{6C183903-68B9-49CC-B026-BDAE62C86085}" srcOrd="1" destOrd="0" presId="urn:microsoft.com/office/officeart/2005/8/layout/lProcess2"/>
    <dgm:cxn modelId="{1C512FE3-A82E-4865-8E46-FA2D11E513C7}" type="presOf" srcId="{203D7FA3-0FA3-4B33-9CC9-719B286865E8}" destId="{3F437D77-7F88-4539-881F-AE4432E4730B}" srcOrd="0" destOrd="0" presId="urn:microsoft.com/office/officeart/2005/8/layout/lProcess2"/>
    <dgm:cxn modelId="{EA0D5EE4-EF8E-49D2-A171-742BBF0AAC37}" type="presOf" srcId="{4BD810B2-742E-45CE-9344-EC7C55A4EFCC}" destId="{54F1DE13-A77D-41ED-9A21-719A49794EF8}" srcOrd="0" destOrd="0" presId="urn:microsoft.com/office/officeart/2005/8/layout/lProcess2"/>
    <dgm:cxn modelId="{171A22E9-86FA-4325-A1AA-DAC202B9B5E7}" srcId="{C7EFBDD3-5294-4D47-8846-A08B71D4A8CC}" destId="{2AD82D09-0BBA-4A30-945E-4F47EF8ED57E}" srcOrd="3" destOrd="0" parTransId="{C0DC37D5-EEBB-4744-B273-94F9F90B36A9}" sibTransId="{2A190E18-C360-4125-9D6B-DDBFB072546F}"/>
    <dgm:cxn modelId="{36042AEA-6804-480B-9F46-A8C29BA4F4E7}" srcId="{45557348-3A6A-4AD2-9A1D-424C81977EA2}" destId="{4BD810B2-742E-45CE-9344-EC7C55A4EFCC}" srcOrd="0" destOrd="0" parTransId="{C1D4C64C-1951-4F47-A4FC-DAD32FDA5393}" sibTransId="{5B104116-5BCF-4349-AD02-0BBA896E6E3B}"/>
    <dgm:cxn modelId="{C10467EE-8442-4B17-A3F0-28D44F0221FB}" srcId="{D113DD07-8750-4A4F-83EA-0389E4597A92}" destId="{CCB4B6CB-DC0A-460D-B680-FB3CD7BCC556}" srcOrd="4" destOrd="0" parTransId="{6DB852BD-33C2-48B0-82DB-6F37BA3AB7C4}" sibTransId="{56460DA8-894C-4556-9EB7-DB4C48BBC079}"/>
    <dgm:cxn modelId="{C55435EF-9173-4AFA-8A43-30931438E837}" type="presOf" srcId="{C7EFBDD3-5294-4D47-8846-A08B71D4A8CC}" destId="{C9F1157A-A497-49AB-9F56-585DF37546DD}" srcOrd="0" destOrd="0" presId="urn:microsoft.com/office/officeart/2005/8/layout/lProcess2"/>
    <dgm:cxn modelId="{78D2DEF7-2CBF-40DB-A850-B734CAE693AB}" srcId="{C7EFBDD3-5294-4D47-8846-A08B71D4A8CC}" destId="{A9DD6072-02EB-4F24-80D1-C3D99D8A951A}" srcOrd="2" destOrd="0" parTransId="{9041B55F-676E-4A9F-94EE-150AD6EC9241}" sibTransId="{226DE5BE-C229-47DB-905B-39618D37024A}"/>
    <dgm:cxn modelId="{B2AA3EFA-10EB-4C01-9B05-AF5BC7A715FA}" srcId="{45557348-3A6A-4AD2-9A1D-424C81977EA2}" destId="{6085C220-D9AB-465D-9855-1BE86441B4A8}" srcOrd="5" destOrd="0" parTransId="{35557629-EB74-4C1C-BEA6-0C5D171E66FE}" sibTransId="{87448B16-A622-45E4-A10D-BE73E53489D5}"/>
    <dgm:cxn modelId="{60BC8EFA-037F-44ED-BAED-4014E956370B}" type="presOf" srcId="{846D217A-E7F4-4BE6-8BF8-FE8EA61BC36B}" destId="{F08B9EBE-C993-4DB4-9EAE-688947254C99}" srcOrd="0" destOrd="0" presId="urn:microsoft.com/office/officeart/2005/8/layout/lProcess2"/>
    <dgm:cxn modelId="{DBAE78FB-4BA2-425B-8ECD-8F59BCCB5E4C}" type="presOf" srcId="{DD3EF4E5-5C5C-457B-983A-D54DD4BA0148}" destId="{F28C4931-B4FD-47EC-946E-80395EB756BC}" srcOrd="0" destOrd="0" presId="urn:microsoft.com/office/officeart/2005/8/layout/lProcess2"/>
    <dgm:cxn modelId="{73A9D5FC-06D7-49F8-BFE9-28435324634F}" srcId="{D113DD07-8750-4A4F-83EA-0389E4597A92}" destId="{203D7FA3-0FA3-4B33-9CC9-719B286865E8}" srcOrd="6" destOrd="0" parTransId="{FF7863CD-CAA5-4B77-9101-2F2AE74CD667}" sibTransId="{39DD6F42-387B-4990-A073-7F957D9ABC8B}"/>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576CEF31-9439-49D5-B915-8FB47913AD67}" type="presParOf" srcId="{DBD8C2A2-7A98-42E4-A412-C4B685903A00}" destId="{54F1DE13-A77D-41ED-9A21-719A49794EF8}" srcOrd="0" destOrd="0" presId="urn:microsoft.com/office/officeart/2005/8/layout/lProcess2"/>
    <dgm:cxn modelId="{E3C164CC-6A81-4056-BF9B-4609AB3AA4BE}" type="presParOf" srcId="{DBD8C2A2-7A98-42E4-A412-C4B685903A00}" destId="{85874F95-D3BD-4EA0-ADC7-8CBE1876DD4A}" srcOrd="1" destOrd="0" presId="urn:microsoft.com/office/officeart/2005/8/layout/lProcess2"/>
    <dgm:cxn modelId="{E57BC108-4CBF-4A47-A91A-05C7548BBFFF}" type="presParOf" srcId="{DBD8C2A2-7A98-42E4-A412-C4B685903A00}" destId="{68F6C712-4D3D-44DB-AD16-6AE89D2F0016}" srcOrd="2" destOrd="0" presId="urn:microsoft.com/office/officeart/2005/8/layout/lProcess2"/>
    <dgm:cxn modelId="{3BCEF6D1-047A-46F6-BDCE-DD17B6FB3C37}" type="presParOf" srcId="{DBD8C2A2-7A98-42E4-A412-C4B685903A00}" destId="{B9C4F205-474B-4E75-97F0-FF8B0C57A534}" srcOrd="3" destOrd="0" presId="urn:microsoft.com/office/officeart/2005/8/layout/lProcess2"/>
    <dgm:cxn modelId="{0A43D1AD-5BAC-45D4-A0B1-261F035C396C}" type="presParOf" srcId="{DBD8C2A2-7A98-42E4-A412-C4B685903A00}" destId="{A2E8EFDE-AC50-43F0-9F7D-88F1DF3AF370}" srcOrd="4" destOrd="0" presId="urn:microsoft.com/office/officeart/2005/8/layout/lProcess2"/>
    <dgm:cxn modelId="{8522ADDA-E20A-4692-BDDD-5301252DC66E}" type="presParOf" srcId="{DBD8C2A2-7A98-42E4-A412-C4B685903A00}" destId="{18E79582-7C37-4B04-B7B2-DF5F9DA6182F}" srcOrd="5" destOrd="0" presId="urn:microsoft.com/office/officeart/2005/8/layout/lProcess2"/>
    <dgm:cxn modelId="{7DAE7212-9E59-458E-AA66-989B4DAD51DB}" type="presParOf" srcId="{DBD8C2A2-7A98-42E4-A412-C4B685903A00}" destId="{F47C4380-1B15-494F-AC88-A42109A5B027}" srcOrd="6" destOrd="0" presId="urn:microsoft.com/office/officeart/2005/8/layout/lProcess2"/>
    <dgm:cxn modelId="{71665B48-848F-4DEB-B906-757E0DBE4869}" type="presParOf" srcId="{DBD8C2A2-7A98-42E4-A412-C4B685903A00}" destId="{D2F38414-605B-4BA6-93C0-D9B52A2493D0}" srcOrd="7" destOrd="0" presId="urn:microsoft.com/office/officeart/2005/8/layout/lProcess2"/>
    <dgm:cxn modelId="{108A2D74-F95F-41D0-8360-C8176A9FF3F7}" type="presParOf" srcId="{DBD8C2A2-7A98-42E4-A412-C4B685903A00}" destId="{80F6ADCC-B380-4BB9-87BF-F825DE81415F}" srcOrd="8" destOrd="0" presId="urn:microsoft.com/office/officeart/2005/8/layout/lProcess2"/>
    <dgm:cxn modelId="{37753CCD-F2A3-45C4-AEAD-3BA7C419379F}" type="presParOf" srcId="{DBD8C2A2-7A98-42E4-A412-C4B685903A00}" destId="{1FAB4147-1348-41F0-AED4-DFBA1CA78604}" srcOrd="9" destOrd="0" presId="urn:microsoft.com/office/officeart/2005/8/layout/lProcess2"/>
    <dgm:cxn modelId="{0B58761C-DB14-47F0-B881-CE56F6C9BC24}" type="presParOf" srcId="{DBD8C2A2-7A98-42E4-A412-C4B685903A00}" destId="{3D892BC2-5D60-4EDF-82B8-33B84F4876C8}" srcOrd="10" destOrd="0" presId="urn:microsoft.com/office/officeart/2005/8/layout/lProcess2"/>
    <dgm:cxn modelId="{B3EBF802-79E6-4485-9A57-DEA7C6CD23DB}" type="presParOf" srcId="{DBD8C2A2-7A98-42E4-A412-C4B685903A00}" destId="{270B33C1-ECEE-465F-A284-6B24A0B89225}" srcOrd="11" destOrd="0" presId="urn:microsoft.com/office/officeart/2005/8/layout/lProcess2"/>
    <dgm:cxn modelId="{DF592F0A-7152-4EF5-BE40-2C63DBCBAE5C}" type="presParOf" srcId="{DBD8C2A2-7A98-42E4-A412-C4B685903A00}" destId="{F28C4931-B4FD-47EC-946E-80395EB756BC}" srcOrd="12" destOrd="0" presId="urn:microsoft.com/office/officeart/2005/8/layout/lProcess2"/>
    <dgm:cxn modelId="{70BA8ED0-E769-4C16-BD45-C3CD919325A6}" type="presParOf" srcId="{DBD8C2A2-7A98-42E4-A412-C4B685903A00}" destId="{E6A158F5-95D0-4532-85C9-66245BA11078}" srcOrd="13" destOrd="0" presId="urn:microsoft.com/office/officeart/2005/8/layout/lProcess2"/>
    <dgm:cxn modelId="{234E5B71-BB01-4804-9EB2-091AAF1A3AB6}" type="presParOf" srcId="{DBD8C2A2-7A98-42E4-A412-C4B685903A00}" destId="{4921721F-4467-42CB-80B9-4B9FA1C52AA1}" srcOrd="14" destOrd="0" presId="urn:microsoft.com/office/officeart/2005/8/layout/lProcess2"/>
    <dgm:cxn modelId="{F035B9E4-4BE1-4C90-B8D6-6C4985BAAB95}" type="presParOf" srcId="{DBD8C2A2-7A98-42E4-A412-C4B685903A00}" destId="{2593F6D8-276F-4925-9BF9-0942A79AF08A}" srcOrd="15" destOrd="0" presId="urn:microsoft.com/office/officeart/2005/8/layout/lProcess2"/>
    <dgm:cxn modelId="{64E0C2E8-F076-4685-B038-49CE7D3BB0A5}" type="presParOf" srcId="{DBD8C2A2-7A98-42E4-A412-C4B685903A00}" destId="{1BB94DBA-16AE-4EB2-A575-2BD10695A7A8}" srcOrd="16" destOrd="0" presId="urn:microsoft.com/office/officeart/2005/8/layout/lProcess2"/>
    <dgm:cxn modelId="{818DF09A-9735-4C76-A5B3-7F2214EFC308}" type="presParOf" srcId="{DBD8C2A2-7A98-42E4-A412-C4B685903A00}" destId="{DEF8BE47-AD3C-481A-B321-DEA239AEEDA5}" srcOrd="17" destOrd="0" presId="urn:microsoft.com/office/officeart/2005/8/layout/lProcess2"/>
    <dgm:cxn modelId="{CE9E9FA6-AC32-4A9A-A901-AF448909C070}" type="presParOf" srcId="{DBD8C2A2-7A98-42E4-A412-C4B685903A00}" destId="{975601FA-F2BA-47F2-9DE6-52D75C1D47A9}" srcOrd="1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BBE28556-5310-4501-B5F2-7C1F54B5552C}" type="presParOf" srcId="{2F74E153-1288-4682-9FAD-B488327581FC}" destId="{36E67E17-F15E-4EBE-B647-BE115CE034F4}" srcOrd="0" destOrd="0" presId="urn:microsoft.com/office/officeart/2005/8/layout/lProcess2"/>
    <dgm:cxn modelId="{8124C857-DA08-4ACB-B4FB-AF3B22DE15DE}" type="presParOf" srcId="{2F74E153-1288-4682-9FAD-B488327581FC}" destId="{468F9C6F-EB23-4AAD-A5B2-B31AE6E34F42}" srcOrd="1" destOrd="0" presId="urn:microsoft.com/office/officeart/2005/8/layout/lProcess2"/>
    <dgm:cxn modelId="{F31AE47A-4ECB-404F-A20F-3399D2E3F3DC}" type="presParOf" srcId="{2F74E153-1288-4682-9FAD-B488327581FC}" destId="{6C51C4A0-FC44-4D18-B70B-17136D566479}" srcOrd="2" destOrd="0" presId="urn:microsoft.com/office/officeart/2005/8/layout/lProcess2"/>
    <dgm:cxn modelId="{0CCD09B5-62BC-4062-A1EE-2B0D0F1456AA}" type="presParOf" srcId="{2F74E153-1288-4682-9FAD-B488327581FC}" destId="{1DB736C4-734A-4943-8E8C-D0537E454148}" srcOrd="3" destOrd="0" presId="urn:microsoft.com/office/officeart/2005/8/layout/lProcess2"/>
    <dgm:cxn modelId="{0DAADE6C-97AA-4417-8AF4-09347579D887}" type="presParOf" srcId="{2F74E153-1288-4682-9FAD-B488327581FC}" destId="{E7636361-6759-4568-89F5-A99BA7B6A5F3}" srcOrd="4" destOrd="0" presId="urn:microsoft.com/office/officeart/2005/8/layout/lProcess2"/>
    <dgm:cxn modelId="{A47B13B7-A798-4E83-89D9-C1715E80D1FC}" type="presParOf" srcId="{2F74E153-1288-4682-9FAD-B488327581FC}" destId="{E5F82BC0-8E33-4674-AD11-AC6A8C976696}" srcOrd="5" destOrd="0" presId="urn:microsoft.com/office/officeart/2005/8/layout/lProcess2"/>
    <dgm:cxn modelId="{3764146F-18AC-4104-A1B3-2E8AE906A0C4}" type="presParOf" srcId="{2F74E153-1288-4682-9FAD-B488327581FC}" destId="{622BADA8-B486-4D75-8FB8-3D5DC62A38A1}" srcOrd="6" destOrd="0" presId="urn:microsoft.com/office/officeart/2005/8/layout/lProcess2"/>
    <dgm:cxn modelId="{EBC7BA1C-FDE8-41B2-AE8B-B582712A18EA}" type="presParOf" srcId="{2F74E153-1288-4682-9FAD-B488327581FC}" destId="{C4F5DA0E-31D4-4823-8EB8-574D6605D686}" srcOrd="7" destOrd="0" presId="urn:microsoft.com/office/officeart/2005/8/layout/lProcess2"/>
    <dgm:cxn modelId="{072718C3-1ADE-49C3-B587-4E8ED4AC036E}" type="presParOf" srcId="{2F74E153-1288-4682-9FAD-B488327581FC}" destId="{C0FF3F24-FB1A-4C14-89D7-98CD58ADA252}" srcOrd="8" destOrd="0" presId="urn:microsoft.com/office/officeart/2005/8/layout/lProcess2"/>
    <dgm:cxn modelId="{7F77E815-294A-4B53-A3E5-D3CCE5AE796C}" type="presParOf" srcId="{2F74E153-1288-4682-9FAD-B488327581FC}" destId="{D3000E0E-5C03-4F77-8A5D-992FD167D3DD}" srcOrd="9" destOrd="0" presId="urn:microsoft.com/office/officeart/2005/8/layout/lProcess2"/>
    <dgm:cxn modelId="{DBC6BE4F-E83C-4B44-B563-0AE3DC399286}" type="presParOf" srcId="{2F74E153-1288-4682-9FAD-B488327581FC}" destId="{87717464-B503-4AA0-A59E-654DD7A62FA9}" srcOrd="10" destOrd="0" presId="urn:microsoft.com/office/officeart/2005/8/layout/lProcess2"/>
    <dgm:cxn modelId="{954E9B54-2F48-4D0A-B386-4CCF7A177EC7}" type="presParOf" srcId="{2F74E153-1288-4682-9FAD-B488327581FC}" destId="{2B4F1723-5E33-4B25-837F-81CADF83DC42}" srcOrd="11" destOrd="0" presId="urn:microsoft.com/office/officeart/2005/8/layout/lProcess2"/>
    <dgm:cxn modelId="{00F63C9C-2324-430C-AC65-5AAE2E0FC8EB}" type="presParOf" srcId="{2F74E153-1288-4682-9FAD-B488327581FC}" destId="{75E6779C-0089-4D58-8BE5-A2F308629B88}" srcOrd="12"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D927ED27-85C7-4E0D-BA30-83A5C93C15DC}" type="presParOf" srcId="{67F220B1-B68D-4977-9505-B4978B2F0CEF}" destId="{C2223CB6-AB81-4B6F-8601-DB1B133485FA}" srcOrd="0" destOrd="0" presId="urn:microsoft.com/office/officeart/2005/8/layout/lProcess2"/>
    <dgm:cxn modelId="{5479432C-70E1-4329-A920-E9FA36270A48}" type="presParOf" srcId="{67F220B1-B68D-4977-9505-B4978B2F0CEF}" destId="{281AFE5C-9B48-4A88-8A35-41651D2B6E9A}" srcOrd="1" destOrd="0" presId="urn:microsoft.com/office/officeart/2005/8/layout/lProcess2"/>
    <dgm:cxn modelId="{A818F784-F570-41C3-821F-7DB6225494D1}" type="presParOf" srcId="{67F220B1-B68D-4977-9505-B4978B2F0CEF}" destId="{6F6E604D-6E09-4CFB-A3D7-10D33ADE53F1}" srcOrd="2" destOrd="0" presId="urn:microsoft.com/office/officeart/2005/8/layout/lProcess2"/>
    <dgm:cxn modelId="{88053C7B-4BA6-49DD-801F-313667C9BAD8}" type="presParOf" srcId="{67F220B1-B68D-4977-9505-B4978B2F0CEF}" destId="{81400B69-FA8A-42C0-BA4C-9F9B980EAEDA}" srcOrd="3" destOrd="0" presId="urn:microsoft.com/office/officeart/2005/8/layout/lProcess2"/>
    <dgm:cxn modelId="{624E6D40-5BA6-4E7B-81EC-49873B1D5024}" type="presParOf" srcId="{67F220B1-B68D-4977-9505-B4978B2F0CEF}" destId="{002CD002-DAE1-4401-B46C-B7156C408F19}" srcOrd="4" destOrd="0" presId="urn:microsoft.com/office/officeart/2005/8/layout/lProcess2"/>
    <dgm:cxn modelId="{97DBB1A4-09E1-4615-B980-3BBFC191441C}" type="presParOf" srcId="{67F220B1-B68D-4977-9505-B4978B2F0CEF}" destId="{732ECA5D-B4FB-4005-9AC3-8C12212A3D47}" srcOrd="5" destOrd="0" presId="urn:microsoft.com/office/officeart/2005/8/layout/lProcess2"/>
    <dgm:cxn modelId="{A43B7DE3-5591-4035-9E64-5F50094658FE}" type="presParOf" srcId="{67F220B1-B68D-4977-9505-B4978B2F0CEF}" destId="{F08B9EBE-C993-4DB4-9EAE-688947254C99}" srcOrd="6" destOrd="0" presId="urn:microsoft.com/office/officeart/2005/8/layout/lProcess2"/>
    <dgm:cxn modelId="{5B600C21-0233-413F-8B75-CF3232F49143}" type="presParOf" srcId="{67F220B1-B68D-4977-9505-B4978B2F0CEF}" destId="{A3D527B1-53FC-4484-A8D1-470900CE33BA}" srcOrd="7" destOrd="0" presId="urn:microsoft.com/office/officeart/2005/8/layout/lProcess2"/>
    <dgm:cxn modelId="{ABAA34CB-A0A2-4C4F-8D13-2A4D40DF41EB}" type="presParOf" srcId="{67F220B1-B68D-4977-9505-B4978B2F0CEF}" destId="{8CFA628D-1377-49BF-9E77-0E4FF5960F61}" srcOrd="8" destOrd="0" presId="urn:microsoft.com/office/officeart/2005/8/layout/lProcess2"/>
    <dgm:cxn modelId="{370DCC23-AFB8-4564-B79E-06C07ED16785}" type="presParOf" srcId="{67F220B1-B68D-4977-9505-B4978B2F0CEF}" destId="{67A2C871-5B6E-47AA-88A1-849278FBCC5B}" srcOrd="9" destOrd="0" presId="urn:microsoft.com/office/officeart/2005/8/layout/lProcess2"/>
    <dgm:cxn modelId="{2E73A106-4C93-493F-A900-AAFC90B7D31D}" type="presParOf" srcId="{67F220B1-B68D-4977-9505-B4978B2F0CEF}" destId="{0CC8C7C0-8C4C-42E8-BDB2-AEB2B19DC3F8}" srcOrd="10" destOrd="0" presId="urn:microsoft.com/office/officeart/2005/8/layout/lProcess2"/>
    <dgm:cxn modelId="{3F0F336B-96B7-443D-AE2F-140975ED63A4}" type="presParOf" srcId="{67F220B1-B68D-4977-9505-B4978B2F0CEF}" destId="{FD13CD1D-D9D1-414C-9A3C-2A21F795EFE1}" srcOrd="11" destOrd="0" presId="urn:microsoft.com/office/officeart/2005/8/layout/lProcess2"/>
    <dgm:cxn modelId="{E55680F0-71F9-4E67-ACF2-6BD2065494AB}" type="presParOf" srcId="{67F220B1-B68D-4977-9505-B4978B2F0CEF}" destId="{3F437D77-7F88-4539-881F-AE4432E4730B}" srcOrd="12" destOrd="0" presId="urn:microsoft.com/office/officeart/2005/8/layout/lProcess2"/>
    <dgm:cxn modelId="{7B1253BA-FC89-4615-9443-60A0184C50C9}" type="presParOf" srcId="{67F220B1-B68D-4977-9505-B4978B2F0CEF}" destId="{00D75DEB-4427-4D7C-A821-B2FDCCD389A7}" srcOrd="13" destOrd="0" presId="urn:microsoft.com/office/officeart/2005/8/layout/lProcess2"/>
    <dgm:cxn modelId="{CAE2D664-A792-4443-9971-BCF9EC2E4271}" type="presParOf" srcId="{67F220B1-B68D-4977-9505-B4978B2F0CEF}" destId="{68E18853-DD95-4883-AAE6-6C22FF0D6084}" srcOrd="14" destOrd="0" presId="urn:microsoft.com/office/officeart/2005/8/layout/lProcess2"/>
    <dgm:cxn modelId="{ADD62618-47C8-432A-9C9A-FF08B512B9F3}" type="presParOf" srcId="{67F220B1-B68D-4977-9505-B4978B2F0CEF}" destId="{323B90E7-C420-4942-99E8-9CC400EB93FE}" srcOrd="15" destOrd="0" presId="urn:microsoft.com/office/officeart/2005/8/layout/lProcess2"/>
    <dgm:cxn modelId="{1BE76E41-ECB9-4DEB-B47C-38A9BBAB924C}" type="presParOf" srcId="{67F220B1-B68D-4977-9505-B4978B2F0CEF}" destId="{2D56F178-703E-428F-A830-936127EDEAFC}" srcOrd="16" destOrd="0" presId="urn:microsoft.com/office/officeart/2005/8/layout/lProcess2"/>
    <dgm:cxn modelId="{A8525889-81BA-43D7-A382-ACBF28FED1F8}" type="presParOf" srcId="{67F220B1-B68D-4977-9505-B4978B2F0CEF}" destId="{00BB7017-B62F-4B6A-8E5E-EA248CC22BBD}" srcOrd="17" destOrd="0" presId="urn:microsoft.com/office/officeart/2005/8/layout/lProcess2"/>
    <dgm:cxn modelId="{179E71CC-79B9-47A6-8EB7-7932FF2EFE13}" type="presParOf" srcId="{67F220B1-B68D-4977-9505-B4978B2F0CEF}" destId="{08F93D9B-C811-41C9-8658-588332AC26CF}" srcOrd="18" destOrd="0" presId="urn:microsoft.com/office/officeart/2005/8/layout/lProcess2"/>
    <dgm:cxn modelId="{82533C52-832C-4652-A0D5-5223E9E683CB}" type="presParOf" srcId="{67F220B1-B68D-4977-9505-B4978B2F0CEF}" destId="{7B8983EE-C042-4C4D-9F16-CEF530C3D074}" srcOrd="19" destOrd="0" presId="urn:microsoft.com/office/officeart/2005/8/layout/lProcess2"/>
    <dgm:cxn modelId="{B8EE5727-6E1F-413D-ADA2-23F30B0DB2B2}" type="presParOf" srcId="{67F220B1-B68D-4977-9505-B4978B2F0CEF}" destId="{BCC4AC4C-4E94-439D-A64E-6B4504E641D6}" srcOrd="2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232" y="0"/>
          <a:ext cx="5804296" cy="1828800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0" tIns="304800" rIns="304800" bIns="304800" numCol="1" spcCol="1270" anchor="ctr" anchorCtr="0">
          <a:noAutofit/>
        </a:bodyPr>
        <a:lstStyle/>
        <a:p>
          <a:pPr marL="0" lvl="0" indent="0" algn="ctr" defTabSz="3556000">
            <a:lnSpc>
              <a:spcPct val="90000"/>
            </a:lnSpc>
            <a:spcBef>
              <a:spcPct val="0"/>
            </a:spcBef>
            <a:spcAft>
              <a:spcPct val="35000"/>
            </a:spcAft>
            <a:buNone/>
          </a:pPr>
          <a:r>
            <a:rPr lang="en-US" sz="8000" kern="1200" dirty="0"/>
            <a:t>Upstream processes</a:t>
          </a:r>
        </a:p>
      </dsp:txBody>
      <dsp:txXfrm>
        <a:off x="2232" y="0"/>
        <a:ext cx="5804296" cy="5486400"/>
      </dsp:txXfrm>
    </dsp:sp>
    <dsp:sp modelId="{54F1DE13-A77D-41ED-9A21-719A49794EF8}">
      <dsp:nvSpPr>
        <dsp:cNvPr id="0" name=""/>
        <dsp:cNvSpPr/>
      </dsp:nvSpPr>
      <dsp:spPr>
        <a:xfrm>
          <a:off x="582662" y="5491088"/>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Acquire to dispose</a:t>
          </a:r>
        </a:p>
      </dsp:txBody>
      <dsp:txXfrm>
        <a:off x="613220" y="5521646"/>
        <a:ext cx="4582321" cy="982206"/>
      </dsp:txXfrm>
    </dsp:sp>
    <dsp:sp modelId="{68F6C712-4D3D-44DB-AD16-6AE89D2F0016}">
      <dsp:nvSpPr>
        <dsp:cNvPr id="0" name=""/>
        <dsp:cNvSpPr/>
      </dsp:nvSpPr>
      <dsp:spPr>
        <a:xfrm>
          <a:off x="582662" y="6694921"/>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Case to resolution</a:t>
          </a:r>
        </a:p>
      </dsp:txBody>
      <dsp:txXfrm>
        <a:off x="613220" y="6725479"/>
        <a:ext cx="4582321" cy="982206"/>
      </dsp:txXfrm>
    </dsp:sp>
    <dsp:sp modelId="{A2E8EFDE-AC50-43F0-9F7D-88F1DF3AF370}">
      <dsp:nvSpPr>
        <dsp:cNvPr id="0" name=""/>
        <dsp:cNvSpPr/>
      </dsp:nvSpPr>
      <dsp:spPr>
        <a:xfrm>
          <a:off x="582662" y="7898755"/>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Forecast to plan</a:t>
          </a:r>
        </a:p>
      </dsp:txBody>
      <dsp:txXfrm>
        <a:off x="613220" y="7929313"/>
        <a:ext cx="4582321" cy="982206"/>
      </dsp:txXfrm>
    </dsp:sp>
    <dsp:sp modelId="{F47C4380-1B15-494F-AC88-A42109A5B027}">
      <dsp:nvSpPr>
        <dsp:cNvPr id="0" name=""/>
        <dsp:cNvSpPr/>
      </dsp:nvSpPr>
      <dsp:spPr>
        <a:xfrm>
          <a:off x="582662" y="9102588"/>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Order to cash</a:t>
          </a:r>
          <a:endParaRPr lang="en-US" sz="2400" kern="1200" dirty="0"/>
        </a:p>
      </dsp:txBody>
      <dsp:txXfrm>
        <a:off x="613220" y="9133146"/>
        <a:ext cx="4582321" cy="982206"/>
      </dsp:txXfrm>
    </dsp:sp>
    <dsp:sp modelId="{80F6ADCC-B380-4BB9-87BF-F825DE81415F}">
      <dsp:nvSpPr>
        <dsp:cNvPr id="0" name=""/>
        <dsp:cNvSpPr/>
      </dsp:nvSpPr>
      <dsp:spPr>
        <a:xfrm>
          <a:off x="582662" y="10306422"/>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Plan to produce</a:t>
          </a:r>
        </a:p>
      </dsp:txBody>
      <dsp:txXfrm>
        <a:off x="613220" y="10336980"/>
        <a:ext cx="4582321" cy="982206"/>
      </dsp:txXfrm>
    </dsp:sp>
    <dsp:sp modelId="{3D892BC2-5D60-4EDF-82B8-33B84F4876C8}">
      <dsp:nvSpPr>
        <dsp:cNvPr id="0" name=""/>
        <dsp:cNvSpPr/>
      </dsp:nvSpPr>
      <dsp:spPr>
        <a:xfrm>
          <a:off x="582662" y="11510255"/>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Procure to pay</a:t>
          </a:r>
        </a:p>
      </dsp:txBody>
      <dsp:txXfrm>
        <a:off x="613220" y="11540813"/>
        <a:ext cx="4582321" cy="982206"/>
      </dsp:txXfrm>
    </dsp:sp>
    <dsp:sp modelId="{F28C4931-B4FD-47EC-946E-80395EB756BC}">
      <dsp:nvSpPr>
        <dsp:cNvPr id="0" name=""/>
        <dsp:cNvSpPr/>
      </dsp:nvSpPr>
      <dsp:spPr>
        <a:xfrm>
          <a:off x="582662" y="12714089"/>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Product and service lifecycle management</a:t>
          </a:r>
        </a:p>
      </dsp:txBody>
      <dsp:txXfrm>
        <a:off x="613220" y="12744647"/>
        <a:ext cx="4582321" cy="982206"/>
      </dsp:txXfrm>
    </dsp:sp>
    <dsp:sp modelId="{4921721F-4467-42CB-80B9-4B9FA1C52AA1}">
      <dsp:nvSpPr>
        <dsp:cNvPr id="0" name=""/>
        <dsp:cNvSpPr/>
      </dsp:nvSpPr>
      <dsp:spPr>
        <a:xfrm>
          <a:off x="582662" y="13917922"/>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Project to profit</a:t>
          </a:r>
        </a:p>
      </dsp:txBody>
      <dsp:txXfrm>
        <a:off x="613220" y="13948480"/>
        <a:ext cx="4582321" cy="982206"/>
      </dsp:txXfrm>
    </dsp:sp>
    <dsp:sp modelId="{1BB94DBA-16AE-4EB2-A575-2BD10695A7A8}">
      <dsp:nvSpPr>
        <dsp:cNvPr id="0" name=""/>
        <dsp:cNvSpPr/>
      </dsp:nvSpPr>
      <dsp:spPr>
        <a:xfrm>
          <a:off x="582662" y="15121756"/>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Record to report</a:t>
          </a:r>
        </a:p>
      </dsp:txBody>
      <dsp:txXfrm>
        <a:off x="613220" y="15152314"/>
        <a:ext cx="4582321" cy="982206"/>
      </dsp:txXfrm>
    </dsp:sp>
    <dsp:sp modelId="{975601FA-F2BA-47F2-9DE6-52D75C1D47A9}">
      <dsp:nvSpPr>
        <dsp:cNvPr id="0" name=""/>
        <dsp:cNvSpPr/>
      </dsp:nvSpPr>
      <dsp:spPr>
        <a:xfrm>
          <a:off x="582662" y="16325589"/>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Service to cash</a:t>
          </a:r>
        </a:p>
      </dsp:txBody>
      <dsp:txXfrm>
        <a:off x="613220" y="16356147"/>
        <a:ext cx="4582321" cy="982206"/>
      </dsp:txXfrm>
    </dsp:sp>
    <dsp:sp modelId="{C9F1157A-A497-49AB-9F56-585DF37546DD}">
      <dsp:nvSpPr>
        <dsp:cNvPr id="0" name=""/>
        <dsp:cNvSpPr/>
      </dsp:nvSpPr>
      <dsp:spPr>
        <a:xfrm>
          <a:off x="6241851" y="0"/>
          <a:ext cx="5804296" cy="1828800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a:lnSpc>
              <a:spcPct val="90000"/>
            </a:lnSpc>
            <a:spcBef>
              <a:spcPct val="0"/>
            </a:spcBef>
            <a:spcAft>
              <a:spcPct val="35000"/>
            </a:spcAft>
            <a:buNone/>
          </a:pPr>
          <a:r>
            <a:rPr lang="en-US" sz="7200" kern="1200" dirty="0"/>
            <a:t>Hire to retire</a:t>
          </a:r>
        </a:p>
      </dsp:txBody>
      <dsp:txXfrm>
        <a:off x="6241851" y="0"/>
        <a:ext cx="5804296" cy="5486400"/>
      </dsp:txXfrm>
    </dsp:sp>
    <dsp:sp modelId="{36E67E17-F15E-4EBE-B647-BE115CE034F4}">
      <dsp:nvSpPr>
        <dsp:cNvPr id="0" name=""/>
        <dsp:cNvSpPr/>
      </dsp:nvSpPr>
      <dsp:spPr>
        <a:xfrm>
          <a:off x="6822281" y="5497562"/>
          <a:ext cx="4643437"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Plan and recruit your workforce</a:t>
          </a:r>
        </a:p>
      </dsp:txBody>
      <dsp:txXfrm>
        <a:off x="6866142" y="5541423"/>
        <a:ext cx="4555715" cy="1409786"/>
      </dsp:txXfrm>
    </dsp:sp>
    <dsp:sp modelId="{6C51C4A0-FC44-4D18-B70B-17136D566479}">
      <dsp:nvSpPr>
        <dsp:cNvPr id="0" name=""/>
        <dsp:cNvSpPr/>
      </dsp:nvSpPr>
      <dsp:spPr>
        <a:xfrm>
          <a:off x="6822281" y="7225456"/>
          <a:ext cx="4643437"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Onboard and manage the employee lifecycle</a:t>
          </a:r>
        </a:p>
      </dsp:txBody>
      <dsp:txXfrm>
        <a:off x="6866142" y="7269317"/>
        <a:ext cx="4555715" cy="1409786"/>
      </dsp:txXfrm>
    </dsp:sp>
    <dsp:sp modelId="{E7636361-6759-4568-89F5-A99BA7B6A5F3}">
      <dsp:nvSpPr>
        <dsp:cNvPr id="0" name=""/>
        <dsp:cNvSpPr/>
      </dsp:nvSpPr>
      <dsp:spPr>
        <a:xfrm>
          <a:off x="6822281" y="8953351"/>
          <a:ext cx="4643437"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occupational health and safety</a:t>
          </a:r>
        </a:p>
      </dsp:txBody>
      <dsp:txXfrm>
        <a:off x="6866142" y="8997212"/>
        <a:ext cx="4555715" cy="1409786"/>
      </dsp:txXfrm>
    </dsp:sp>
    <dsp:sp modelId="{622BADA8-B486-4D75-8FB8-3D5DC62A38A1}">
      <dsp:nvSpPr>
        <dsp:cNvPr id="0" name=""/>
        <dsp:cNvSpPr/>
      </dsp:nvSpPr>
      <dsp:spPr>
        <a:xfrm>
          <a:off x="6822281" y="10681245"/>
          <a:ext cx="4643437"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employee performance and growth</a:t>
          </a:r>
        </a:p>
      </dsp:txBody>
      <dsp:txXfrm>
        <a:off x="6866142" y="10725106"/>
        <a:ext cx="4555715" cy="1409786"/>
      </dsp:txXfrm>
    </dsp:sp>
    <dsp:sp modelId="{C0FF3F24-FB1A-4C14-89D7-98CD58ADA252}">
      <dsp:nvSpPr>
        <dsp:cNvPr id="0" name=""/>
        <dsp:cNvSpPr/>
      </dsp:nvSpPr>
      <dsp:spPr>
        <a:xfrm>
          <a:off x="6822281" y="12409140"/>
          <a:ext cx="4643437"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employee time and attendance</a:t>
          </a:r>
        </a:p>
      </dsp:txBody>
      <dsp:txXfrm>
        <a:off x="6866142" y="12453001"/>
        <a:ext cx="4555715" cy="1409786"/>
      </dsp:txXfrm>
    </dsp:sp>
    <dsp:sp modelId="{87717464-B503-4AA0-A59E-654DD7A62FA9}">
      <dsp:nvSpPr>
        <dsp:cNvPr id="0" name=""/>
        <dsp:cNvSpPr/>
      </dsp:nvSpPr>
      <dsp:spPr>
        <a:xfrm>
          <a:off x="6822281" y="14137034"/>
          <a:ext cx="4643437"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travel and expenses</a:t>
          </a:r>
        </a:p>
      </dsp:txBody>
      <dsp:txXfrm>
        <a:off x="6866142" y="14180895"/>
        <a:ext cx="4555715" cy="1409786"/>
      </dsp:txXfrm>
    </dsp:sp>
    <dsp:sp modelId="{75E6779C-0089-4D58-8BE5-A2F308629B88}">
      <dsp:nvSpPr>
        <dsp:cNvPr id="0" name=""/>
        <dsp:cNvSpPr/>
      </dsp:nvSpPr>
      <dsp:spPr>
        <a:xfrm>
          <a:off x="6822281" y="15864929"/>
          <a:ext cx="4643437"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employee benefits, compensation, and payroll</a:t>
          </a:r>
        </a:p>
      </dsp:txBody>
      <dsp:txXfrm>
        <a:off x="6866142" y="15908790"/>
        <a:ext cx="4555715" cy="1409786"/>
      </dsp:txXfrm>
    </dsp:sp>
    <dsp:sp modelId="{4FE73880-E4EC-4D19-80AF-B8C2846A64EF}">
      <dsp:nvSpPr>
        <dsp:cNvPr id="0" name=""/>
        <dsp:cNvSpPr/>
      </dsp:nvSpPr>
      <dsp:spPr>
        <a:xfrm>
          <a:off x="12481470" y="0"/>
          <a:ext cx="5804296" cy="1828800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a:lnSpc>
              <a:spcPct val="90000"/>
            </a:lnSpc>
            <a:spcBef>
              <a:spcPct val="0"/>
            </a:spcBef>
            <a:spcAft>
              <a:spcPct val="35000"/>
            </a:spcAft>
            <a:buNone/>
          </a:pPr>
          <a:r>
            <a:rPr lang="en-US" sz="7200" kern="1200" dirty="0"/>
            <a:t>Downstream processes</a:t>
          </a:r>
        </a:p>
      </dsp:txBody>
      <dsp:txXfrm>
        <a:off x="12481470" y="0"/>
        <a:ext cx="5804296" cy="5486400"/>
      </dsp:txXfrm>
    </dsp:sp>
    <dsp:sp modelId="{C2223CB6-AB81-4B6F-8601-DB1B133485FA}">
      <dsp:nvSpPr>
        <dsp:cNvPr id="0" name=""/>
        <dsp:cNvSpPr/>
      </dsp:nvSpPr>
      <dsp:spPr>
        <a:xfrm>
          <a:off x="13061900" y="5489581"/>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Acquire to dispose</a:t>
          </a:r>
        </a:p>
      </dsp:txBody>
      <dsp:txXfrm>
        <a:off x="13089653" y="5517334"/>
        <a:ext cx="4587931" cy="892045"/>
      </dsp:txXfrm>
    </dsp:sp>
    <dsp:sp modelId="{6F6E604D-6E09-4CFB-A3D7-10D33ADE53F1}">
      <dsp:nvSpPr>
        <dsp:cNvPr id="0" name=""/>
        <dsp:cNvSpPr/>
      </dsp:nvSpPr>
      <dsp:spPr>
        <a:xfrm>
          <a:off x="13061900" y="6582909"/>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Case to resolution</a:t>
          </a:r>
        </a:p>
      </dsp:txBody>
      <dsp:txXfrm>
        <a:off x="13089653" y="6610662"/>
        <a:ext cx="4587931" cy="892045"/>
      </dsp:txXfrm>
    </dsp:sp>
    <dsp:sp modelId="{002CD002-DAE1-4401-B46C-B7156C408F19}">
      <dsp:nvSpPr>
        <dsp:cNvPr id="0" name=""/>
        <dsp:cNvSpPr/>
      </dsp:nvSpPr>
      <dsp:spPr>
        <a:xfrm>
          <a:off x="13061900" y="7676238"/>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Forecast to plan</a:t>
          </a:r>
        </a:p>
      </dsp:txBody>
      <dsp:txXfrm>
        <a:off x="13089653" y="7703991"/>
        <a:ext cx="4587931" cy="892045"/>
      </dsp:txXfrm>
    </dsp:sp>
    <dsp:sp modelId="{F08B9EBE-C993-4DB4-9EAE-688947254C99}">
      <dsp:nvSpPr>
        <dsp:cNvPr id="0" name=""/>
        <dsp:cNvSpPr/>
      </dsp:nvSpPr>
      <dsp:spPr>
        <a:xfrm>
          <a:off x="13061900" y="8769567"/>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Inventory to deliver</a:t>
          </a:r>
        </a:p>
      </dsp:txBody>
      <dsp:txXfrm>
        <a:off x="13089653" y="8797320"/>
        <a:ext cx="4587931" cy="892045"/>
      </dsp:txXfrm>
    </dsp:sp>
    <dsp:sp modelId="{8CFA628D-1377-49BF-9E77-0E4FF5960F61}">
      <dsp:nvSpPr>
        <dsp:cNvPr id="0" name=""/>
        <dsp:cNvSpPr/>
      </dsp:nvSpPr>
      <dsp:spPr>
        <a:xfrm>
          <a:off x="13061900" y="9862895"/>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Order to cash</a:t>
          </a:r>
        </a:p>
      </dsp:txBody>
      <dsp:txXfrm>
        <a:off x="13089653" y="9890648"/>
        <a:ext cx="4587931" cy="892045"/>
      </dsp:txXfrm>
    </dsp:sp>
    <dsp:sp modelId="{0CC8C7C0-8C4C-42E8-BDB2-AEB2B19DC3F8}">
      <dsp:nvSpPr>
        <dsp:cNvPr id="0" name=""/>
        <dsp:cNvSpPr/>
      </dsp:nvSpPr>
      <dsp:spPr>
        <a:xfrm>
          <a:off x="13061900" y="10956224"/>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Plan to produce</a:t>
          </a:r>
        </a:p>
      </dsp:txBody>
      <dsp:txXfrm>
        <a:off x="13089653" y="10983977"/>
        <a:ext cx="4587931" cy="892045"/>
      </dsp:txXfrm>
    </dsp:sp>
    <dsp:sp modelId="{3F437D77-7F88-4539-881F-AE4432E4730B}">
      <dsp:nvSpPr>
        <dsp:cNvPr id="0" name=""/>
        <dsp:cNvSpPr/>
      </dsp:nvSpPr>
      <dsp:spPr>
        <a:xfrm>
          <a:off x="13061900" y="12049552"/>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Procure to pay</a:t>
          </a:r>
        </a:p>
      </dsp:txBody>
      <dsp:txXfrm>
        <a:off x="13089653" y="12077305"/>
        <a:ext cx="4587931" cy="892045"/>
      </dsp:txXfrm>
    </dsp:sp>
    <dsp:sp modelId="{68E18853-DD95-4883-AAE6-6C22FF0D6084}">
      <dsp:nvSpPr>
        <dsp:cNvPr id="0" name=""/>
        <dsp:cNvSpPr/>
      </dsp:nvSpPr>
      <dsp:spPr>
        <a:xfrm>
          <a:off x="13061900" y="13142881"/>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Product and service lifecycle management</a:t>
          </a:r>
        </a:p>
      </dsp:txBody>
      <dsp:txXfrm>
        <a:off x="13089653" y="13170634"/>
        <a:ext cx="4587931" cy="892045"/>
      </dsp:txXfrm>
    </dsp:sp>
    <dsp:sp modelId="{2D56F178-703E-428F-A830-936127EDEAFC}">
      <dsp:nvSpPr>
        <dsp:cNvPr id="0" name=""/>
        <dsp:cNvSpPr/>
      </dsp:nvSpPr>
      <dsp:spPr>
        <a:xfrm>
          <a:off x="13061900" y="14236210"/>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Project to profit</a:t>
          </a:r>
        </a:p>
      </dsp:txBody>
      <dsp:txXfrm>
        <a:off x="13089653" y="14263963"/>
        <a:ext cx="4587931" cy="892045"/>
      </dsp:txXfrm>
    </dsp:sp>
    <dsp:sp modelId="{08F93D9B-C811-41C9-8658-588332AC26CF}">
      <dsp:nvSpPr>
        <dsp:cNvPr id="0" name=""/>
        <dsp:cNvSpPr/>
      </dsp:nvSpPr>
      <dsp:spPr>
        <a:xfrm>
          <a:off x="13061900" y="15329538"/>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Record to report</a:t>
          </a:r>
        </a:p>
      </dsp:txBody>
      <dsp:txXfrm>
        <a:off x="13089653" y="15357291"/>
        <a:ext cx="4587931" cy="892045"/>
      </dsp:txXfrm>
    </dsp:sp>
    <dsp:sp modelId="{BCC4AC4C-4E94-439D-A64E-6B4504E641D6}">
      <dsp:nvSpPr>
        <dsp:cNvPr id="0" name=""/>
        <dsp:cNvSpPr/>
      </dsp:nvSpPr>
      <dsp:spPr>
        <a:xfrm>
          <a:off x="13061900" y="16422867"/>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Service to cash</a:t>
          </a:r>
        </a:p>
      </dsp:txBody>
      <dsp:txXfrm>
        <a:off x="13089653" y="16450620"/>
        <a:ext cx="4587931" cy="89204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10:56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10:54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12:25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74968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25998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5333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9574344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7BBF5B06_7807D9A.xml"/><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xml.rels><?xml version="1.0" encoding="UTF-8" standalone="yes"?>
<Relationships xmlns="http://schemas.openxmlformats.org/package/2006/relationships"><Relationship Id="rId3" Type="http://schemas.microsoft.com/office/2018/10/relationships/comments" Target="../comments/modernComment_7BBF5B01_5720250E.xml"/><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BBF5B25_C1ABBEA3.xml"/><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3" Type="http://schemas.microsoft.com/office/2018/10/relationships/comments" Target="../comments/modernComment_7BBF5B26_C870FF1C.xml"/><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2824455004"/>
              </p:ext>
            </p:extLst>
          </p:nvPr>
        </p:nvGraphicFramePr>
        <p:xfrm>
          <a:off x="0" y="0"/>
          <a:ext cx="18288000" cy="1828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861274"/>
      </p:ext>
    </p:extLst>
  </p:cSld>
  <p:clrMapOvr>
    <a:masterClrMapping/>
  </p:clrMapOvr>
  <p:transition>
    <p:fade/>
  </p:transition>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121039" y="893632"/>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925181" y="2451868"/>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Acquire to dispose</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7943850" y="2483919"/>
            <a:ext cx="2400300" cy="143938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marL="0" marR="0" algn="ctr">
              <a:spcBef>
                <a:spcPts val="0"/>
              </a:spcBef>
              <a:spcAft>
                <a:spcPts val="0"/>
              </a:spcAft>
            </a:pPr>
            <a:r>
              <a:rPr lang="en-US" sz="1500" dirty="0">
                <a:solidFill>
                  <a:srgbClr val="000000"/>
                </a:solidFill>
                <a:effectLst/>
              </a:rPr>
              <a:t>Plan and recruit your workforce</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7943850" y="61935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ysClr val="windowText" lastClr="000000"/>
                </a:solidFill>
                <a:ea typeface="Segoe UI" pitchFamily="34" charset="0"/>
                <a:cs typeface="Segoe UI" pitchFamily="34" charset="0"/>
              </a:rPr>
              <a:t>Manage employee performance and growth</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8138160" y="516844"/>
            <a:ext cx="2011680" cy="1460092"/>
          </a:xfrm>
          <a:prstGeom prst="rect">
            <a:avLst/>
          </a:pr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bg1"/>
                </a:solidFill>
                <a:ea typeface="Segoe UI" pitchFamily="34" charset="0"/>
                <a:cs typeface="Segoe UI" pitchFamily="34" charset="0"/>
              </a:rPr>
              <a:t>Hire to retire</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943850" y="804842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occupational health and safety </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611213" y="15290242"/>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End</a:t>
            </a:r>
          </a:p>
        </p:txBody>
      </p:sp>
      <p:sp>
        <p:nvSpPr>
          <p:cNvPr id="8" name="Flowchart: Predefined Process 7">
            <a:extLst>
              <a:ext uri="{FF2B5EF4-FFF2-40B4-BE49-F238E27FC236}">
                <a16:creationId xmlns:a16="http://schemas.microsoft.com/office/drawing/2014/main" id="{A10C9B31-E539-54BD-CE96-8D1AB13A8158}"/>
              </a:ext>
            </a:extLst>
          </p:cNvPr>
          <p:cNvSpPr/>
          <p:nvPr/>
        </p:nvSpPr>
        <p:spPr bwMode="auto">
          <a:xfrm>
            <a:off x="7943850" y="990325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employee benefits,  compensation  and payroll</a:t>
            </a:r>
          </a:p>
        </p:txBody>
      </p:sp>
      <p:sp>
        <p:nvSpPr>
          <p:cNvPr id="10" name="Flowchart: Predefined Process 9">
            <a:extLst>
              <a:ext uri="{FF2B5EF4-FFF2-40B4-BE49-F238E27FC236}">
                <a16:creationId xmlns:a16="http://schemas.microsoft.com/office/drawing/2014/main" id="{0B4F8F04-F097-D45A-D4FA-8E9CD1287F49}"/>
              </a:ext>
            </a:extLst>
          </p:cNvPr>
          <p:cNvSpPr/>
          <p:nvPr/>
        </p:nvSpPr>
        <p:spPr bwMode="auto">
          <a:xfrm>
            <a:off x="7943850" y="446904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ysClr val="windowText" lastClr="000000"/>
                </a:solidFill>
                <a:ea typeface="Segoe UI" pitchFamily="34" charset="0"/>
                <a:cs typeface="Segoe UI" pitchFamily="34" charset="0"/>
              </a:rPr>
              <a:t>Onboard and manage the employee lifecycle</a:t>
            </a:r>
          </a:p>
        </p:txBody>
      </p:sp>
      <p:sp>
        <p:nvSpPr>
          <p:cNvPr id="16" name="Flowchart: Predefined Process 15">
            <a:extLst>
              <a:ext uri="{FF2B5EF4-FFF2-40B4-BE49-F238E27FC236}">
                <a16:creationId xmlns:a16="http://schemas.microsoft.com/office/drawing/2014/main" id="{DC8C8201-B04E-D47B-6C01-01585CC79557}"/>
              </a:ext>
            </a:extLst>
          </p:cNvPr>
          <p:cNvSpPr/>
          <p:nvPr/>
        </p:nvSpPr>
        <p:spPr bwMode="auto">
          <a:xfrm>
            <a:off x="7943850" y="1361292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a:solidFill>
                  <a:srgbClr val="000000">
                    <a:hueOff val="0"/>
                    <a:satOff val="0"/>
                    <a:lumOff val="0"/>
                    <a:alphaOff val="0"/>
                  </a:srgbClr>
                </a:solidFill>
                <a:latin typeface="Segoe UI"/>
              </a:rPr>
              <a:t>Manage travel and expenses</a:t>
            </a:r>
          </a:p>
        </p:txBody>
      </p:sp>
      <p:sp>
        <p:nvSpPr>
          <p:cNvPr id="20" name="Rectangle 19">
            <a:extLst>
              <a:ext uri="{FF2B5EF4-FFF2-40B4-BE49-F238E27FC236}">
                <a16:creationId xmlns:a16="http://schemas.microsoft.com/office/drawing/2014/main" id="{94E0D355-39AF-B98E-8762-8E76505C1AC9}"/>
              </a:ext>
            </a:extLst>
          </p:cNvPr>
          <p:cNvSpPr/>
          <p:nvPr/>
        </p:nvSpPr>
        <p:spPr bwMode="auto">
          <a:xfrm>
            <a:off x="4186052" y="2463213"/>
            <a:ext cx="2404872"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Plan to produce</a:t>
            </a:r>
          </a:p>
        </p:txBody>
      </p:sp>
      <p:sp>
        <p:nvSpPr>
          <p:cNvPr id="21" name="Rectangle 20">
            <a:extLst>
              <a:ext uri="{FF2B5EF4-FFF2-40B4-BE49-F238E27FC236}">
                <a16:creationId xmlns:a16="http://schemas.microsoft.com/office/drawing/2014/main" id="{189B497D-D5D7-BED4-9D5F-3FE9597C2428}"/>
              </a:ext>
            </a:extLst>
          </p:cNvPr>
          <p:cNvSpPr/>
          <p:nvPr/>
        </p:nvSpPr>
        <p:spPr bwMode="auto">
          <a:xfrm>
            <a:off x="4186052" y="4474863"/>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Procure to pay</a:t>
            </a:r>
          </a:p>
        </p:txBody>
      </p:sp>
      <p:sp>
        <p:nvSpPr>
          <p:cNvPr id="23" name="Rectangle 22">
            <a:extLst>
              <a:ext uri="{FF2B5EF4-FFF2-40B4-BE49-F238E27FC236}">
                <a16:creationId xmlns:a16="http://schemas.microsoft.com/office/drawing/2014/main" id="{9606C07A-CAA2-A415-EF02-7DDC59069883}"/>
              </a:ext>
            </a:extLst>
          </p:cNvPr>
          <p:cNvSpPr/>
          <p:nvPr/>
        </p:nvSpPr>
        <p:spPr bwMode="auto">
          <a:xfrm>
            <a:off x="4186052" y="6190639"/>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500"/>
              <a:t>Project to profit</a:t>
            </a:r>
          </a:p>
        </p:txBody>
      </p:sp>
      <p:sp>
        <p:nvSpPr>
          <p:cNvPr id="25" name="Rectangle 24">
            <a:extLst>
              <a:ext uri="{FF2B5EF4-FFF2-40B4-BE49-F238E27FC236}">
                <a16:creationId xmlns:a16="http://schemas.microsoft.com/office/drawing/2014/main" id="{0FD552ED-E342-A064-2960-8DDBCE7A9B4E}"/>
              </a:ext>
            </a:extLst>
          </p:cNvPr>
          <p:cNvSpPr/>
          <p:nvPr/>
        </p:nvSpPr>
        <p:spPr bwMode="auto">
          <a:xfrm>
            <a:off x="4186052" y="8048421"/>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045B7F36-CCD0-627B-7A4E-DF387E501214}"/>
              </a:ext>
            </a:extLst>
          </p:cNvPr>
          <p:cNvSpPr/>
          <p:nvPr/>
        </p:nvSpPr>
        <p:spPr bwMode="auto">
          <a:xfrm>
            <a:off x="4186052" y="9897683"/>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Service to cash</a:t>
            </a:r>
          </a:p>
        </p:txBody>
      </p:sp>
      <p:sp>
        <p:nvSpPr>
          <p:cNvPr id="29" name="Rectangle 28">
            <a:extLst>
              <a:ext uri="{FF2B5EF4-FFF2-40B4-BE49-F238E27FC236}">
                <a16:creationId xmlns:a16="http://schemas.microsoft.com/office/drawing/2014/main" id="{B8D043DB-032C-1D0A-6E17-45B56B019A2A}"/>
              </a:ext>
            </a:extLst>
          </p:cNvPr>
          <p:cNvSpPr/>
          <p:nvPr/>
        </p:nvSpPr>
        <p:spPr bwMode="auto">
          <a:xfrm>
            <a:off x="11505496" y="2451867"/>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Acquire to dispose</a:t>
            </a:r>
          </a:p>
        </p:txBody>
      </p:sp>
      <p:sp>
        <p:nvSpPr>
          <p:cNvPr id="30" name="Rectangle 29">
            <a:extLst>
              <a:ext uri="{FF2B5EF4-FFF2-40B4-BE49-F238E27FC236}">
                <a16:creationId xmlns:a16="http://schemas.microsoft.com/office/drawing/2014/main" id="{7F8266C4-56C2-0157-26AA-2445DC243671}"/>
              </a:ext>
            </a:extLst>
          </p:cNvPr>
          <p:cNvSpPr/>
          <p:nvPr/>
        </p:nvSpPr>
        <p:spPr bwMode="auto">
          <a:xfrm>
            <a:off x="11505496" y="4474461"/>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Case to resolution</a:t>
            </a:r>
          </a:p>
        </p:txBody>
      </p:sp>
      <p:sp>
        <p:nvSpPr>
          <p:cNvPr id="31" name="Rectangle 30">
            <a:extLst>
              <a:ext uri="{FF2B5EF4-FFF2-40B4-BE49-F238E27FC236}">
                <a16:creationId xmlns:a16="http://schemas.microsoft.com/office/drawing/2014/main" id="{1709477C-EC65-CF19-C1E9-573F3C602756}"/>
              </a:ext>
            </a:extLst>
          </p:cNvPr>
          <p:cNvSpPr/>
          <p:nvPr/>
        </p:nvSpPr>
        <p:spPr bwMode="auto">
          <a:xfrm>
            <a:off x="11491353" y="9897683"/>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Forecast to plan</a:t>
            </a:r>
          </a:p>
        </p:txBody>
      </p:sp>
      <p:sp>
        <p:nvSpPr>
          <p:cNvPr id="32" name="Rectangle 31">
            <a:extLst>
              <a:ext uri="{FF2B5EF4-FFF2-40B4-BE49-F238E27FC236}">
                <a16:creationId xmlns:a16="http://schemas.microsoft.com/office/drawing/2014/main" id="{237B5515-EFB1-5E43-DA9A-E213DDC81DA2}"/>
              </a:ext>
            </a:extLst>
          </p:cNvPr>
          <p:cNvSpPr/>
          <p:nvPr/>
        </p:nvSpPr>
        <p:spPr bwMode="auto">
          <a:xfrm>
            <a:off x="11505496" y="11749121"/>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Inventory to deliver</a:t>
            </a:r>
          </a:p>
        </p:txBody>
      </p:sp>
      <p:sp>
        <p:nvSpPr>
          <p:cNvPr id="33" name="Rectangle 32">
            <a:extLst>
              <a:ext uri="{FF2B5EF4-FFF2-40B4-BE49-F238E27FC236}">
                <a16:creationId xmlns:a16="http://schemas.microsoft.com/office/drawing/2014/main" id="{03877824-4963-5FC0-181C-C6F0C99D816F}"/>
              </a:ext>
            </a:extLst>
          </p:cNvPr>
          <p:cNvSpPr/>
          <p:nvPr/>
        </p:nvSpPr>
        <p:spPr bwMode="auto">
          <a:xfrm>
            <a:off x="15170594" y="2430330"/>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Order to cash</a:t>
            </a:r>
          </a:p>
        </p:txBody>
      </p:sp>
      <p:sp>
        <p:nvSpPr>
          <p:cNvPr id="34" name="Rectangle 33">
            <a:extLst>
              <a:ext uri="{FF2B5EF4-FFF2-40B4-BE49-F238E27FC236}">
                <a16:creationId xmlns:a16="http://schemas.microsoft.com/office/drawing/2014/main" id="{B819FA43-DD2E-C29D-4184-E84C7579A49E}"/>
              </a:ext>
            </a:extLst>
          </p:cNvPr>
          <p:cNvSpPr/>
          <p:nvPr/>
        </p:nvSpPr>
        <p:spPr bwMode="auto">
          <a:xfrm>
            <a:off x="15183294" y="4474461"/>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Plan to produce</a:t>
            </a:r>
          </a:p>
        </p:txBody>
      </p:sp>
      <p:sp>
        <p:nvSpPr>
          <p:cNvPr id="35" name="Rectangle 34">
            <a:extLst>
              <a:ext uri="{FF2B5EF4-FFF2-40B4-BE49-F238E27FC236}">
                <a16:creationId xmlns:a16="http://schemas.microsoft.com/office/drawing/2014/main" id="{0223B51C-A09D-39C6-95A0-C26DCB5A0266}"/>
              </a:ext>
            </a:extLst>
          </p:cNvPr>
          <p:cNvSpPr/>
          <p:nvPr/>
        </p:nvSpPr>
        <p:spPr bwMode="auto">
          <a:xfrm>
            <a:off x="15170594" y="6146071"/>
            <a:ext cx="2404872" cy="151153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Procure to pay</a:t>
            </a:r>
          </a:p>
        </p:txBody>
      </p:sp>
      <p:sp>
        <p:nvSpPr>
          <p:cNvPr id="36" name="Rectangle 35">
            <a:extLst>
              <a:ext uri="{FF2B5EF4-FFF2-40B4-BE49-F238E27FC236}">
                <a16:creationId xmlns:a16="http://schemas.microsoft.com/office/drawing/2014/main" id="{22747F14-D3E5-85D8-670E-25CB74D53C6B}"/>
              </a:ext>
            </a:extLst>
          </p:cNvPr>
          <p:cNvSpPr/>
          <p:nvPr/>
        </p:nvSpPr>
        <p:spPr bwMode="auto">
          <a:xfrm>
            <a:off x="11505496" y="8048421"/>
            <a:ext cx="2404872" cy="1442133"/>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Design to retire</a:t>
            </a:r>
          </a:p>
        </p:txBody>
      </p:sp>
      <p:sp>
        <p:nvSpPr>
          <p:cNvPr id="37" name="Rectangle 36">
            <a:extLst>
              <a:ext uri="{FF2B5EF4-FFF2-40B4-BE49-F238E27FC236}">
                <a16:creationId xmlns:a16="http://schemas.microsoft.com/office/drawing/2014/main" id="{CAD418AD-EC6D-8738-6E12-590842914797}"/>
              </a:ext>
            </a:extLst>
          </p:cNvPr>
          <p:cNvSpPr/>
          <p:nvPr/>
        </p:nvSpPr>
        <p:spPr bwMode="auto">
          <a:xfrm>
            <a:off x="15170594" y="8048420"/>
            <a:ext cx="2404872"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500"/>
              <a:t>Project to profit</a:t>
            </a:r>
          </a:p>
        </p:txBody>
      </p:sp>
      <p:sp>
        <p:nvSpPr>
          <p:cNvPr id="38" name="Rectangle 37">
            <a:extLst>
              <a:ext uri="{FF2B5EF4-FFF2-40B4-BE49-F238E27FC236}">
                <a16:creationId xmlns:a16="http://schemas.microsoft.com/office/drawing/2014/main" id="{B2559767-C879-72C3-72FE-2017499246CA}"/>
              </a:ext>
            </a:extLst>
          </p:cNvPr>
          <p:cNvSpPr/>
          <p:nvPr/>
        </p:nvSpPr>
        <p:spPr bwMode="auto">
          <a:xfrm>
            <a:off x="15153806" y="9904069"/>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Record to report</a:t>
            </a:r>
          </a:p>
        </p:txBody>
      </p:sp>
      <p:sp>
        <p:nvSpPr>
          <p:cNvPr id="39" name="Rectangle 38">
            <a:extLst>
              <a:ext uri="{FF2B5EF4-FFF2-40B4-BE49-F238E27FC236}">
                <a16:creationId xmlns:a16="http://schemas.microsoft.com/office/drawing/2014/main" id="{FEA01D61-9CAD-310B-8E76-BE9FB36E6154}"/>
              </a:ext>
            </a:extLst>
          </p:cNvPr>
          <p:cNvSpPr/>
          <p:nvPr/>
        </p:nvSpPr>
        <p:spPr bwMode="auto">
          <a:xfrm>
            <a:off x="15170594" y="11757520"/>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Service to cash</a:t>
            </a:r>
          </a:p>
        </p:txBody>
      </p:sp>
      <p:cxnSp>
        <p:nvCxnSpPr>
          <p:cNvPr id="41" name="Straight Arrow Connector 40">
            <a:extLst>
              <a:ext uri="{FF2B5EF4-FFF2-40B4-BE49-F238E27FC236}">
                <a16:creationId xmlns:a16="http://schemas.microsoft.com/office/drawing/2014/main" id="{55C7DC37-378D-4D2C-D2E2-6F63B000E375}"/>
              </a:ext>
            </a:extLst>
          </p:cNvPr>
          <p:cNvCxnSpPr>
            <a:stCxn id="14" idx="3"/>
            <a:endCxn id="96" idx="1"/>
          </p:cNvCxnSpPr>
          <p:nvPr/>
        </p:nvCxnSpPr>
        <p:spPr>
          <a:xfrm>
            <a:off x="3134194" y="1240220"/>
            <a:ext cx="5003966" cy="667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4606913-CAFB-6E0C-5467-9DA2BD90C181}"/>
              </a:ext>
            </a:extLst>
          </p:cNvPr>
          <p:cNvCxnSpPr>
            <a:cxnSpLocks/>
            <a:stCxn id="96" idx="2"/>
            <a:endCxn id="83" idx="0"/>
          </p:cNvCxnSpPr>
          <p:nvPr/>
        </p:nvCxnSpPr>
        <p:spPr>
          <a:xfrm>
            <a:off x="9144000" y="1976936"/>
            <a:ext cx="0" cy="50698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C5EDE397-8554-3BC6-FE22-C4CF28D3E757}"/>
              </a:ext>
            </a:extLst>
          </p:cNvPr>
          <p:cNvCxnSpPr>
            <a:cxnSpLocks/>
            <a:stCxn id="14" idx="1"/>
            <a:endCxn id="15" idx="1"/>
          </p:cNvCxnSpPr>
          <p:nvPr/>
        </p:nvCxnSpPr>
        <p:spPr>
          <a:xfrm rot="10800000" flipV="1">
            <a:off x="925181" y="1240220"/>
            <a:ext cx="195858" cy="1943168"/>
          </a:xfrm>
          <a:prstGeom prst="bentConnector3">
            <a:avLst>
              <a:gd name="adj1" fmla="val 2167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61B6777-5D5B-A012-DB5E-C2EFEBBA7558}"/>
              </a:ext>
            </a:extLst>
          </p:cNvPr>
          <p:cNvCxnSpPr>
            <a:stCxn id="14" idx="1"/>
            <a:endCxn id="84" idx="1"/>
          </p:cNvCxnSpPr>
          <p:nvPr/>
        </p:nvCxnSpPr>
        <p:spPr>
          <a:xfrm rot="10800000" flipV="1">
            <a:off x="925181" y="1240220"/>
            <a:ext cx="195858" cy="3958874"/>
          </a:xfrm>
          <a:prstGeom prst="bentConnector3">
            <a:avLst>
              <a:gd name="adj1" fmla="val 2167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619042E4-BB5D-AE13-A87A-80776FBC7BD8}"/>
              </a:ext>
            </a:extLst>
          </p:cNvPr>
          <p:cNvCxnSpPr>
            <a:stCxn id="14" idx="1"/>
            <a:endCxn id="17" idx="1"/>
          </p:cNvCxnSpPr>
          <p:nvPr/>
        </p:nvCxnSpPr>
        <p:spPr>
          <a:xfrm rot="10800000" flipV="1">
            <a:off x="925181" y="1240219"/>
            <a:ext cx="195858" cy="9395369"/>
          </a:xfrm>
          <a:prstGeom prst="bentConnector3">
            <a:avLst>
              <a:gd name="adj1" fmla="val 2167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737CC57-C035-5A9C-FCB0-5CA966418BEB}"/>
              </a:ext>
            </a:extLst>
          </p:cNvPr>
          <p:cNvCxnSpPr>
            <a:stCxn id="14" idx="1"/>
            <a:endCxn id="19" idx="1"/>
          </p:cNvCxnSpPr>
          <p:nvPr/>
        </p:nvCxnSpPr>
        <p:spPr>
          <a:xfrm rot="10800000" flipV="1">
            <a:off x="925181" y="1240219"/>
            <a:ext cx="195858" cy="11249389"/>
          </a:xfrm>
          <a:prstGeom prst="bentConnector3">
            <a:avLst>
              <a:gd name="adj1" fmla="val 2167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0740F75B-70DA-FF3C-5BC5-067728C08A2E}"/>
              </a:ext>
            </a:extLst>
          </p:cNvPr>
          <p:cNvCxnSpPr>
            <a:cxnSpLocks/>
            <a:stCxn id="14" idx="3"/>
            <a:endCxn id="20" idx="1"/>
          </p:cNvCxnSpPr>
          <p:nvPr/>
        </p:nvCxnSpPr>
        <p:spPr>
          <a:xfrm>
            <a:off x="3134194" y="1240220"/>
            <a:ext cx="1051858" cy="195303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89094B5E-6344-562B-3B3C-0BE24DFBDCD5}"/>
              </a:ext>
            </a:extLst>
          </p:cNvPr>
          <p:cNvCxnSpPr>
            <a:cxnSpLocks/>
            <a:stCxn id="14" idx="3"/>
            <a:endCxn id="21" idx="1"/>
          </p:cNvCxnSpPr>
          <p:nvPr/>
        </p:nvCxnSpPr>
        <p:spPr>
          <a:xfrm>
            <a:off x="3134194" y="1240220"/>
            <a:ext cx="1051858" cy="396616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651851C7-6393-8E01-1BAE-F66D7A120C86}"/>
              </a:ext>
            </a:extLst>
          </p:cNvPr>
          <p:cNvCxnSpPr>
            <a:cxnSpLocks/>
            <a:stCxn id="14" idx="1"/>
            <a:endCxn id="22" idx="1"/>
          </p:cNvCxnSpPr>
          <p:nvPr/>
        </p:nvCxnSpPr>
        <p:spPr>
          <a:xfrm rot="10800000" flipV="1">
            <a:off x="925181" y="1240219"/>
            <a:ext cx="195858" cy="7541079"/>
          </a:xfrm>
          <a:prstGeom prst="bentConnector3">
            <a:avLst>
              <a:gd name="adj1" fmla="val 2167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B1C53D25-6DA0-AEFA-0078-C893817F6D03}"/>
              </a:ext>
            </a:extLst>
          </p:cNvPr>
          <p:cNvCxnSpPr>
            <a:cxnSpLocks/>
            <a:stCxn id="14" idx="3"/>
            <a:endCxn id="23" idx="1"/>
          </p:cNvCxnSpPr>
          <p:nvPr/>
        </p:nvCxnSpPr>
        <p:spPr>
          <a:xfrm>
            <a:off x="3134194" y="1240220"/>
            <a:ext cx="1051858" cy="568193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6E58C5C6-701D-67B8-1DB4-BA87B4190E96}"/>
              </a:ext>
            </a:extLst>
          </p:cNvPr>
          <p:cNvCxnSpPr>
            <a:cxnSpLocks/>
            <a:stCxn id="14" idx="3"/>
            <a:endCxn id="25" idx="1"/>
          </p:cNvCxnSpPr>
          <p:nvPr/>
        </p:nvCxnSpPr>
        <p:spPr>
          <a:xfrm>
            <a:off x="3134194" y="1240220"/>
            <a:ext cx="1051858" cy="753972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C3D67DF2-E9C3-81AB-6FE9-FB7ECD77DF08}"/>
              </a:ext>
            </a:extLst>
          </p:cNvPr>
          <p:cNvCxnSpPr>
            <a:cxnSpLocks/>
            <a:stCxn id="14" idx="3"/>
            <a:endCxn id="2" idx="1"/>
          </p:cNvCxnSpPr>
          <p:nvPr/>
        </p:nvCxnSpPr>
        <p:spPr>
          <a:xfrm>
            <a:off x="3134194" y="1240220"/>
            <a:ext cx="1051858" cy="938898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BAFDEDC2-B099-45EA-E171-3313C207D706}"/>
              </a:ext>
            </a:extLst>
          </p:cNvPr>
          <p:cNvSpPr/>
          <p:nvPr/>
        </p:nvSpPr>
        <p:spPr bwMode="auto">
          <a:xfrm>
            <a:off x="7956550" y="1175808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employee time and attendance</a:t>
            </a:r>
          </a:p>
        </p:txBody>
      </p:sp>
      <p:cxnSp>
        <p:nvCxnSpPr>
          <p:cNvPr id="5" name="Straight Arrow Connector 4">
            <a:extLst>
              <a:ext uri="{FF2B5EF4-FFF2-40B4-BE49-F238E27FC236}">
                <a16:creationId xmlns:a16="http://schemas.microsoft.com/office/drawing/2014/main" id="{48CFB9C1-0933-4E9D-158D-89A79F93F6AA}"/>
              </a:ext>
            </a:extLst>
          </p:cNvPr>
          <p:cNvCxnSpPr>
            <a:cxnSpLocks/>
            <a:stCxn id="83" idx="2"/>
            <a:endCxn id="10" idx="0"/>
          </p:cNvCxnSpPr>
          <p:nvPr/>
        </p:nvCxnSpPr>
        <p:spPr>
          <a:xfrm>
            <a:off x="9144000" y="3923305"/>
            <a:ext cx="0" cy="54574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0D11930-E859-239A-83A5-BCCF30D01DA1}"/>
              </a:ext>
            </a:extLst>
          </p:cNvPr>
          <p:cNvCxnSpPr>
            <a:cxnSpLocks/>
            <a:stCxn id="10" idx="1"/>
            <a:endCxn id="88" idx="1"/>
          </p:cNvCxnSpPr>
          <p:nvPr/>
        </p:nvCxnSpPr>
        <p:spPr>
          <a:xfrm rot="10800000" flipV="1">
            <a:off x="7943850" y="5199093"/>
            <a:ext cx="12700" cy="172453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CB7B253-8E26-E8A2-516C-25472B867DBE}"/>
              </a:ext>
            </a:extLst>
          </p:cNvPr>
          <p:cNvCxnSpPr>
            <a:cxnSpLocks/>
            <a:stCxn id="10" idx="1"/>
            <a:endCxn id="8" idx="1"/>
          </p:cNvCxnSpPr>
          <p:nvPr/>
        </p:nvCxnSpPr>
        <p:spPr>
          <a:xfrm rot="10800000" flipV="1">
            <a:off x="7943850" y="5199093"/>
            <a:ext cx="12700" cy="5434207"/>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45A397E-139F-AB90-4AA1-5EAC56F9CF25}"/>
              </a:ext>
            </a:extLst>
          </p:cNvPr>
          <p:cNvCxnSpPr>
            <a:cxnSpLocks/>
            <a:stCxn id="10" idx="1"/>
            <a:endCxn id="3" idx="1"/>
          </p:cNvCxnSpPr>
          <p:nvPr/>
        </p:nvCxnSpPr>
        <p:spPr>
          <a:xfrm rot="10800000" flipH="1" flipV="1">
            <a:off x="7943850" y="5199093"/>
            <a:ext cx="12700" cy="7289041"/>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97B600D-28AE-F36C-5555-CFF9A17D05C7}"/>
              </a:ext>
            </a:extLst>
          </p:cNvPr>
          <p:cNvCxnSpPr>
            <a:cxnSpLocks/>
            <a:stCxn id="10" idx="1"/>
            <a:endCxn id="98" idx="1"/>
          </p:cNvCxnSpPr>
          <p:nvPr/>
        </p:nvCxnSpPr>
        <p:spPr>
          <a:xfrm rot="10800000" flipV="1">
            <a:off x="7943850" y="5199093"/>
            <a:ext cx="12700" cy="357937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3AB6ECFA-DEF0-D57A-ABE7-180B11998A42}"/>
              </a:ext>
            </a:extLst>
          </p:cNvPr>
          <p:cNvCxnSpPr>
            <a:cxnSpLocks/>
            <a:stCxn id="98" idx="2"/>
            <a:endCxn id="8" idx="0"/>
          </p:cNvCxnSpPr>
          <p:nvPr/>
        </p:nvCxnSpPr>
        <p:spPr>
          <a:xfrm>
            <a:off x="9144000" y="9508513"/>
            <a:ext cx="0" cy="39474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AAFBAC06-7901-5BC0-499F-DB3187F4CA34}"/>
              </a:ext>
            </a:extLst>
          </p:cNvPr>
          <p:cNvSpPr/>
          <p:nvPr/>
        </p:nvSpPr>
        <p:spPr bwMode="auto">
          <a:xfrm>
            <a:off x="925181" y="3457708"/>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28" name="Oval 27">
            <a:extLst>
              <a:ext uri="{FF2B5EF4-FFF2-40B4-BE49-F238E27FC236}">
                <a16:creationId xmlns:a16="http://schemas.microsoft.com/office/drawing/2014/main" id="{5F9A0CC9-9042-7C4D-4500-F48190D73C65}"/>
              </a:ext>
            </a:extLst>
          </p:cNvPr>
          <p:cNvSpPr/>
          <p:nvPr/>
        </p:nvSpPr>
        <p:spPr bwMode="auto">
          <a:xfrm>
            <a:off x="7956550" y="3453265"/>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42" name="Oval 41">
            <a:extLst>
              <a:ext uri="{FF2B5EF4-FFF2-40B4-BE49-F238E27FC236}">
                <a16:creationId xmlns:a16="http://schemas.microsoft.com/office/drawing/2014/main" id="{7E5B16FF-AA65-8AC5-2DF2-E3E95BB78127}"/>
              </a:ext>
            </a:extLst>
          </p:cNvPr>
          <p:cNvSpPr/>
          <p:nvPr/>
        </p:nvSpPr>
        <p:spPr bwMode="auto">
          <a:xfrm>
            <a:off x="1391655" y="3453265"/>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2</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925181" y="4467574"/>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Case to resolution</a:t>
            </a:r>
          </a:p>
        </p:txBody>
      </p:sp>
      <p:sp>
        <p:nvSpPr>
          <p:cNvPr id="43" name="Oval 42">
            <a:extLst>
              <a:ext uri="{FF2B5EF4-FFF2-40B4-BE49-F238E27FC236}">
                <a16:creationId xmlns:a16="http://schemas.microsoft.com/office/drawing/2014/main" id="{34BD80EB-D7F1-85B8-0EED-905A806A385A}"/>
              </a:ext>
            </a:extLst>
          </p:cNvPr>
          <p:cNvSpPr/>
          <p:nvPr/>
        </p:nvSpPr>
        <p:spPr bwMode="auto">
          <a:xfrm>
            <a:off x="925181" y="5473414"/>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53" name="Oval 52">
            <a:extLst>
              <a:ext uri="{FF2B5EF4-FFF2-40B4-BE49-F238E27FC236}">
                <a16:creationId xmlns:a16="http://schemas.microsoft.com/office/drawing/2014/main" id="{FDD2AD17-6448-876F-50FF-9157D262CC4B}"/>
              </a:ext>
            </a:extLst>
          </p:cNvPr>
          <p:cNvSpPr/>
          <p:nvPr/>
        </p:nvSpPr>
        <p:spPr bwMode="auto">
          <a:xfrm>
            <a:off x="7956550" y="1090990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p>
        </p:txBody>
      </p:sp>
      <p:sp>
        <p:nvSpPr>
          <p:cNvPr id="56" name="Oval 55">
            <a:extLst>
              <a:ext uri="{FF2B5EF4-FFF2-40B4-BE49-F238E27FC236}">
                <a16:creationId xmlns:a16="http://schemas.microsoft.com/office/drawing/2014/main" id="{9D464B97-E311-5ED2-7938-8242D137D5CE}"/>
              </a:ext>
            </a:extLst>
          </p:cNvPr>
          <p:cNvSpPr/>
          <p:nvPr/>
        </p:nvSpPr>
        <p:spPr bwMode="auto">
          <a:xfrm>
            <a:off x="4653455" y="3453265"/>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3</a:t>
            </a:r>
          </a:p>
        </p:txBody>
      </p:sp>
      <p:sp>
        <p:nvSpPr>
          <p:cNvPr id="58" name="Oval 57">
            <a:extLst>
              <a:ext uri="{FF2B5EF4-FFF2-40B4-BE49-F238E27FC236}">
                <a16:creationId xmlns:a16="http://schemas.microsoft.com/office/drawing/2014/main" id="{326A8285-F331-A67E-B8CA-A587D875A6F6}"/>
              </a:ext>
            </a:extLst>
          </p:cNvPr>
          <p:cNvSpPr/>
          <p:nvPr/>
        </p:nvSpPr>
        <p:spPr bwMode="auto">
          <a:xfrm>
            <a:off x="7956550" y="720105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3</a:t>
            </a:r>
          </a:p>
        </p:txBody>
      </p:sp>
      <p:sp>
        <p:nvSpPr>
          <p:cNvPr id="93" name="Oval 92">
            <a:extLst>
              <a:ext uri="{FF2B5EF4-FFF2-40B4-BE49-F238E27FC236}">
                <a16:creationId xmlns:a16="http://schemas.microsoft.com/office/drawing/2014/main" id="{BAFB3702-0C94-6476-5133-96AD41261DC9}"/>
              </a:ext>
            </a:extLst>
          </p:cNvPr>
          <p:cNvSpPr/>
          <p:nvPr/>
        </p:nvSpPr>
        <p:spPr bwMode="auto">
          <a:xfrm>
            <a:off x="7956550" y="5473414"/>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2</a:t>
            </a:r>
          </a:p>
        </p:txBody>
      </p:sp>
      <p:sp>
        <p:nvSpPr>
          <p:cNvPr id="17" name="Rectangle 16">
            <a:extLst>
              <a:ext uri="{FF2B5EF4-FFF2-40B4-BE49-F238E27FC236}">
                <a16:creationId xmlns:a16="http://schemas.microsoft.com/office/drawing/2014/main" id="{17B94C27-0154-25D0-8661-56419D177AE3}"/>
              </a:ext>
            </a:extLst>
          </p:cNvPr>
          <p:cNvSpPr/>
          <p:nvPr/>
        </p:nvSpPr>
        <p:spPr bwMode="auto">
          <a:xfrm>
            <a:off x="925181" y="9904069"/>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Forecast to plan</a:t>
            </a:r>
          </a:p>
        </p:txBody>
      </p:sp>
      <p:sp>
        <p:nvSpPr>
          <p:cNvPr id="46" name="Oval 45">
            <a:extLst>
              <a:ext uri="{FF2B5EF4-FFF2-40B4-BE49-F238E27FC236}">
                <a16:creationId xmlns:a16="http://schemas.microsoft.com/office/drawing/2014/main" id="{438E7EBF-0823-56CA-9CBD-4A3C409BD570}"/>
              </a:ext>
            </a:extLst>
          </p:cNvPr>
          <p:cNvSpPr/>
          <p:nvPr/>
        </p:nvSpPr>
        <p:spPr bwMode="auto">
          <a:xfrm>
            <a:off x="1391655" y="1090990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3</a:t>
            </a:r>
          </a:p>
        </p:txBody>
      </p:sp>
      <p:sp>
        <p:nvSpPr>
          <p:cNvPr id="94" name="Oval 93">
            <a:extLst>
              <a:ext uri="{FF2B5EF4-FFF2-40B4-BE49-F238E27FC236}">
                <a16:creationId xmlns:a16="http://schemas.microsoft.com/office/drawing/2014/main" id="{3C0E7AAB-DCF4-2215-E4CF-97B7C6A94B09}"/>
              </a:ext>
            </a:extLst>
          </p:cNvPr>
          <p:cNvSpPr/>
          <p:nvPr/>
        </p:nvSpPr>
        <p:spPr bwMode="auto">
          <a:xfrm>
            <a:off x="925181" y="1090990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9" name="Rectangle 18">
            <a:extLst>
              <a:ext uri="{FF2B5EF4-FFF2-40B4-BE49-F238E27FC236}">
                <a16:creationId xmlns:a16="http://schemas.microsoft.com/office/drawing/2014/main" id="{717A4B3D-04D7-4AE5-9057-531DA28B7960}"/>
              </a:ext>
            </a:extLst>
          </p:cNvPr>
          <p:cNvSpPr/>
          <p:nvPr/>
        </p:nvSpPr>
        <p:spPr bwMode="auto">
          <a:xfrm>
            <a:off x="925181" y="11758089"/>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a:solidFill>
                  <a:schemeClr val="tx1"/>
                </a:solidFill>
                <a:ea typeface="Segoe UI" pitchFamily="34" charset="0"/>
                <a:cs typeface="Segoe UI" pitchFamily="34" charset="0"/>
              </a:rPr>
              <a:t>Order to cash</a:t>
            </a:r>
          </a:p>
        </p:txBody>
      </p:sp>
      <p:sp>
        <p:nvSpPr>
          <p:cNvPr id="49" name="Oval 48">
            <a:extLst>
              <a:ext uri="{FF2B5EF4-FFF2-40B4-BE49-F238E27FC236}">
                <a16:creationId xmlns:a16="http://schemas.microsoft.com/office/drawing/2014/main" id="{300BB064-B920-0229-0F3E-56AC8AE56D31}"/>
              </a:ext>
            </a:extLst>
          </p:cNvPr>
          <p:cNvSpPr/>
          <p:nvPr/>
        </p:nvSpPr>
        <p:spPr bwMode="auto">
          <a:xfrm>
            <a:off x="1391655" y="1276392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p>
        </p:txBody>
      </p:sp>
      <p:sp>
        <p:nvSpPr>
          <p:cNvPr id="95" name="Oval 94">
            <a:extLst>
              <a:ext uri="{FF2B5EF4-FFF2-40B4-BE49-F238E27FC236}">
                <a16:creationId xmlns:a16="http://schemas.microsoft.com/office/drawing/2014/main" id="{7B83CBBC-1D79-A2A1-66E4-20C3A585FCE5}"/>
              </a:ext>
            </a:extLst>
          </p:cNvPr>
          <p:cNvSpPr/>
          <p:nvPr/>
        </p:nvSpPr>
        <p:spPr bwMode="auto">
          <a:xfrm>
            <a:off x="925181" y="1276392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97" name="Oval 96">
            <a:extLst>
              <a:ext uri="{FF2B5EF4-FFF2-40B4-BE49-F238E27FC236}">
                <a16:creationId xmlns:a16="http://schemas.microsoft.com/office/drawing/2014/main" id="{E73E6216-4CF1-2C88-3E60-30D3BF7C38E8}"/>
              </a:ext>
            </a:extLst>
          </p:cNvPr>
          <p:cNvSpPr/>
          <p:nvPr/>
        </p:nvSpPr>
        <p:spPr bwMode="auto">
          <a:xfrm>
            <a:off x="4186053" y="3453265"/>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99" name="Oval 98">
            <a:extLst>
              <a:ext uri="{FF2B5EF4-FFF2-40B4-BE49-F238E27FC236}">
                <a16:creationId xmlns:a16="http://schemas.microsoft.com/office/drawing/2014/main" id="{454A26A2-7BFE-04A8-C1CB-BFFE3054DF98}"/>
              </a:ext>
            </a:extLst>
          </p:cNvPr>
          <p:cNvSpPr/>
          <p:nvPr/>
        </p:nvSpPr>
        <p:spPr bwMode="auto">
          <a:xfrm>
            <a:off x="4186053" y="5473414"/>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22" name="Rectangle 21">
            <a:extLst>
              <a:ext uri="{FF2B5EF4-FFF2-40B4-BE49-F238E27FC236}">
                <a16:creationId xmlns:a16="http://schemas.microsoft.com/office/drawing/2014/main" id="{04BA85AC-F9F8-B294-D188-75F30F0FE223}"/>
              </a:ext>
            </a:extLst>
          </p:cNvPr>
          <p:cNvSpPr/>
          <p:nvPr/>
        </p:nvSpPr>
        <p:spPr bwMode="auto">
          <a:xfrm>
            <a:off x="925181" y="8049779"/>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Design to retire</a:t>
            </a:r>
          </a:p>
        </p:txBody>
      </p:sp>
      <p:sp>
        <p:nvSpPr>
          <p:cNvPr id="109" name="Oval 108">
            <a:extLst>
              <a:ext uri="{FF2B5EF4-FFF2-40B4-BE49-F238E27FC236}">
                <a16:creationId xmlns:a16="http://schemas.microsoft.com/office/drawing/2014/main" id="{C6BF7808-9B0B-5237-1FB8-CCD8AD5A78E4}"/>
              </a:ext>
            </a:extLst>
          </p:cNvPr>
          <p:cNvSpPr/>
          <p:nvPr/>
        </p:nvSpPr>
        <p:spPr bwMode="auto">
          <a:xfrm>
            <a:off x="925181" y="9051313"/>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11" name="Oval 110">
            <a:extLst>
              <a:ext uri="{FF2B5EF4-FFF2-40B4-BE49-F238E27FC236}">
                <a16:creationId xmlns:a16="http://schemas.microsoft.com/office/drawing/2014/main" id="{3BCD8D2B-F0A1-776E-A577-E30BB72B2723}"/>
              </a:ext>
            </a:extLst>
          </p:cNvPr>
          <p:cNvSpPr/>
          <p:nvPr/>
        </p:nvSpPr>
        <p:spPr bwMode="auto">
          <a:xfrm>
            <a:off x="4186053" y="720105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12" name="Oval 111">
            <a:extLst>
              <a:ext uri="{FF2B5EF4-FFF2-40B4-BE49-F238E27FC236}">
                <a16:creationId xmlns:a16="http://schemas.microsoft.com/office/drawing/2014/main" id="{624BDA23-ADD9-CDC5-D9E4-0BB2FDBE99EB}"/>
              </a:ext>
            </a:extLst>
          </p:cNvPr>
          <p:cNvSpPr/>
          <p:nvPr/>
        </p:nvSpPr>
        <p:spPr bwMode="auto">
          <a:xfrm>
            <a:off x="4186053" y="9051313"/>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14" name="Oval 113">
            <a:extLst>
              <a:ext uri="{FF2B5EF4-FFF2-40B4-BE49-F238E27FC236}">
                <a16:creationId xmlns:a16="http://schemas.microsoft.com/office/drawing/2014/main" id="{468ECC12-275E-DD54-8122-F5B1E7931FEB}"/>
              </a:ext>
            </a:extLst>
          </p:cNvPr>
          <p:cNvSpPr/>
          <p:nvPr/>
        </p:nvSpPr>
        <p:spPr bwMode="auto">
          <a:xfrm>
            <a:off x="4186053" y="1090990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15" name="Oval 114">
            <a:extLst>
              <a:ext uri="{FF2B5EF4-FFF2-40B4-BE49-F238E27FC236}">
                <a16:creationId xmlns:a16="http://schemas.microsoft.com/office/drawing/2014/main" id="{8AE98324-8424-621F-4581-CD2027AC203E}"/>
              </a:ext>
            </a:extLst>
          </p:cNvPr>
          <p:cNvSpPr/>
          <p:nvPr/>
        </p:nvSpPr>
        <p:spPr bwMode="auto">
          <a:xfrm>
            <a:off x="7943850" y="14615812"/>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7</a:t>
            </a:r>
          </a:p>
        </p:txBody>
      </p:sp>
      <p:sp>
        <p:nvSpPr>
          <p:cNvPr id="116" name="Oval 115">
            <a:extLst>
              <a:ext uri="{FF2B5EF4-FFF2-40B4-BE49-F238E27FC236}">
                <a16:creationId xmlns:a16="http://schemas.microsoft.com/office/drawing/2014/main" id="{789C99CD-F33D-6435-2234-9CA1A628F589}"/>
              </a:ext>
            </a:extLst>
          </p:cNvPr>
          <p:cNvSpPr/>
          <p:nvPr/>
        </p:nvSpPr>
        <p:spPr bwMode="auto">
          <a:xfrm>
            <a:off x="4653455" y="720105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7</a:t>
            </a:r>
          </a:p>
        </p:txBody>
      </p:sp>
      <p:sp>
        <p:nvSpPr>
          <p:cNvPr id="118" name="Oval 117">
            <a:extLst>
              <a:ext uri="{FF2B5EF4-FFF2-40B4-BE49-F238E27FC236}">
                <a16:creationId xmlns:a16="http://schemas.microsoft.com/office/drawing/2014/main" id="{9BEA9AC2-C3B5-72CB-2A81-129654D3C64F}"/>
              </a:ext>
            </a:extLst>
          </p:cNvPr>
          <p:cNvSpPr/>
          <p:nvPr/>
        </p:nvSpPr>
        <p:spPr bwMode="auto">
          <a:xfrm>
            <a:off x="4653455" y="1090990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7</a:t>
            </a:r>
          </a:p>
        </p:txBody>
      </p:sp>
      <p:sp>
        <p:nvSpPr>
          <p:cNvPr id="129" name="Rectangle 128">
            <a:extLst>
              <a:ext uri="{FF2B5EF4-FFF2-40B4-BE49-F238E27FC236}">
                <a16:creationId xmlns:a16="http://schemas.microsoft.com/office/drawing/2014/main" id="{4936B63B-26F3-1735-AF3E-D144AEA35A32}"/>
              </a:ext>
            </a:extLst>
          </p:cNvPr>
          <p:cNvSpPr/>
          <p:nvPr/>
        </p:nvSpPr>
        <p:spPr bwMode="auto">
          <a:xfrm>
            <a:off x="925181" y="6195219"/>
            <a:ext cx="2404872" cy="146304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Concept to market</a:t>
            </a:r>
          </a:p>
        </p:txBody>
      </p:sp>
      <p:sp>
        <p:nvSpPr>
          <p:cNvPr id="133" name="Oval 132">
            <a:extLst>
              <a:ext uri="{FF2B5EF4-FFF2-40B4-BE49-F238E27FC236}">
                <a16:creationId xmlns:a16="http://schemas.microsoft.com/office/drawing/2014/main" id="{861FE77E-7004-735A-C257-954ADDDFD109}"/>
              </a:ext>
            </a:extLst>
          </p:cNvPr>
          <p:cNvSpPr/>
          <p:nvPr/>
        </p:nvSpPr>
        <p:spPr bwMode="auto">
          <a:xfrm>
            <a:off x="925181" y="720105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cxnSp>
        <p:nvCxnSpPr>
          <p:cNvPr id="153" name="Connector: Elbow 152">
            <a:extLst>
              <a:ext uri="{FF2B5EF4-FFF2-40B4-BE49-F238E27FC236}">
                <a16:creationId xmlns:a16="http://schemas.microsoft.com/office/drawing/2014/main" id="{CCCAC871-F25A-FA99-59CF-F9E8CFD4D378}"/>
              </a:ext>
            </a:extLst>
          </p:cNvPr>
          <p:cNvCxnSpPr>
            <a:cxnSpLocks/>
            <a:stCxn id="14" idx="1"/>
            <a:endCxn id="129" idx="1"/>
          </p:cNvCxnSpPr>
          <p:nvPr/>
        </p:nvCxnSpPr>
        <p:spPr>
          <a:xfrm rot="10800000" flipV="1">
            <a:off x="925181" y="1240219"/>
            <a:ext cx="195858" cy="5686519"/>
          </a:xfrm>
          <a:prstGeom prst="bentConnector3">
            <a:avLst>
              <a:gd name="adj1" fmla="val 2167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Oval 241">
            <a:extLst>
              <a:ext uri="{FF2B5EF4-FFF2-40B4-BE49-F238E27FC236}">
                <a16:creationId xmlns:a16="http://schemas.microsoft.com/office/drawing/2014/main" id="{0C4A81E5-32B1-5F39-8647-CED3982C7CE8}"/>
              </a:ext>
            </a:extLst>
          </p:cNvPr>
          <p:cNvSpPr/>
          <p:nvPr/>
        </p:nvSpPr>
        <p:spPr bwMode="auto">
          <a:xfrm>
            <a:off x="15183294" y="5473414"/>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243" name="Rectangle 242">
            <a:extLst>
              <a:ext uri="{FF2B5EF4-FFF2-40B4-BE49-F238E27FC236}">
                <a16:creationId xmlns:a16="http://schemas.microsoft.com/office/drawing/2014/main" id="{EDDAE0FD-9C28-EAD3-5238-8F20CEF0DE64}"/>
              </a:ext>
            </a:extLst>
          </p:cNvPr>
          <p:cNvSpPr/>
          <p:nvPr/>
        </p:nvSpPr>
        <p:spPr bwMode="auto">
          <a:xfrm>
            <a:off x="11492014" y="6135556"/>
            <a:ext cx="2418354" cy="151153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Concept to market</a:t>
            </a:r>
          </a:p>
        </p:txBody>
      </p:sp>
      <p:sp>
        <p:nvSpPr>
          <p:cNvPr id="341" name="Oval 340">
            <a:extLst>
              <a:ext uri="{FF2B5EF4-FFF2-40B4-BE49-F238E27FC236}">
                <a16:creationId xmlns:a16="http://schemas.microsoft.com/office/drawing/2014/main" id="{E3AA95CB-6BAF-E221-EF83-D52BEFB37C31}"/>
              </a:ext>
            </a:extLst>
          </p:cNvPr>
          <p:cNvSpPr/>
          <p:nvPr/>
        </p:nvSpPr>
        <p:spPr bwMode="auto">
          <a:xfrm>
            <a:off x="11505496" y="1090990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381" name="Oval 380">
            <a:extLst>
              <a:ext uri="{FF2B5EF4-FFF2-40B4-BE49-F238E27FC236}">
                <a16:creationId xmlns:a16="http://schemas.microsoft.com/office/drawing/2014/main" id="{096272EB-8E09-8BCA-34FE-1051A9EFB7C9}"/>
              </a:ext>
            </a:extLst>
          </p:cNvPr>
          <p:cNvSpPr/>
          <p:nvPr/>
        </p:nvSpPr>
        <p:spPr bwMode="auto">
          <a:xfrm>
            <a:off x="11522768" y="3453265"/>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2</a:t>
            </a:r>
          </a:p>
        </p:txBody>
      </p:sp>
      <p:sp>
        <p:nvSpPr>
          <p:cNvPr id="382" name="Oval 381">
            <a:extLst>
              <a:ext uri="{FF2B5EF4-FFF2-40B4-BE49-F238E27FC236}">
                <a16:creationId xmlns:a16="http://schemas.microsoft.com/office/drawing/2014/main" id="{8A53DBC8-F331-2CB7-E69C-1192C31D17F1}"/>
              </a:ext>
            </a:extLst>
          </p:cNvPr>
          <p:cNvSpPr/>
          <p:nvPr/>
        </p:nvSpPr>
        <p:spPr bwMode="auto">
          <a:xfrm>
            <a:off x="11505496" y="5473414"/>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3</a:t>
            </a:r>
          </a:p>
        </p:txBody>
      </p:sp>
      <p:sp>
        <p:nvSpPr>
          <p:cNvPr id="383" name="Oval 382">
            <a:extLst>
              <a:ext uri="{FF2B5EF4-FFF2-40B4-BE49-F238E27FC236}">
                <a16:creationId xmlns:a16="http://schemas.microsoft.com/office/drawing/2014/main" id="{A07AE132-396C-245F-D75D-FC488C9FB6DD}"/>
              </a:ext>
            </a:extLst>
          </p:cNvPr>
          <p:cNvSpPr/>
          <p:nvPr/>
        </p:nvSpPr>
        <p:spPr bwMode="auto">
          <a:xfrm>
            <a:off x="7956550" y="9051313"/>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4</a:t>
            </a:r>
          </a:p>
        </p:txBody>
      </p:sp>
      <p:sp>
        <p:nvSpPr>
          <p:cNvPr id="384" name="Oval 383">
            <a:extLst>
              <a:ext uri="{FF2B5EF4-FFF2-40B4-BE49-F238E27FC236}">
                <a16:creationId xmlns:a16="http://schemas.microsoft.com/office/drawing/2014/main" id="{643C0CDB-A494-2FD2-9F56-53FB6EB9B3DA}"/>
              </a:ext>
            </a:extLst>
          </p:cNvPr>
          <p:cNvSpPr/>
          <p:nvPr/>
        </p:nvSpPr>
        <p:spPr bwMode="auto">
          <a:xfrm>
            <a:off x="7956550" y="1276392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6</a:t>
            </a:r>
          </a:p>
        </p:txBody>
      </p:sp>
      <p:sp>
        <p:nvSpPr>
          <p:cNvPr id="385" name="Oval 384">
            <a:extLst>
              <a:ext uri="{FF2B5EF4-FFF2-40B4-BE49-F238E27FC236}">
                <a16:creationId xmlns:a16="http://schemas.microsoft.com/office/drawing/2014/main" id="{FAC366FE-D43C-FCE7-A11E-843D39692EFE}"/>
              </a:ext>
            </a:extLst>
          </p:cNvPr>
          <p:cNvSpPr/>
          <p:nvPr/>
        </p:nvSpPr>
        <p:spPr bwMode="auto">
          <a:xfrm>
            <a:off x="15170594" y="1090990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4</a:t>
            </a:r>
          </a:p>
        </p:txBody>
      </p:sp>
      <p:sp>
        <p:nvSpPr>
          <p:cNvPr id="386" name="Oval 385">
            <a:extLst>
              <a:ext uri="{FF2B5EF4-FFF2-40B4-BE49-F238E27FC236}">
                <a16:creationId xmlns:a16="http://schemas.microsoft.com/office/drawing/2014/main" id="{39BAB48A-08E1-9821-1AAB-5E596983D89C}"/>
              </a:ext>
            </a:extLst>
          </p:cNvPr>
          <p:cNvSpPr/>
          <p:nvPr/>
        </p:nvSpPr>
        <p:spPr bwMode="auto">
          <a:xfrm>
            <a:off x="15170594" y="9051313"/>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4</a:t>
            </a:r>
          </a:p>
        </p:txBody>
      </p:sp>
      <p:sp>
        <p:nvSpPr>
          <p:cNvPr id="387" name="Oval 386">
            <a:extLst>
              <a:ext uri="{FF2B5EF4-FFF2-40B4-BE49-F238E27FC236}">
                <a16:creationId xmlns:a16="http://schemas.microsoft.com/office/drawing/2014/main" id="{0927754D-920F-A759-3762-06CE8CE170AD}"/>
              </a:ext>
            </a:extLst>
          </p:cNvPr>
          <p:cNvSpPr/>
          <p:nvPr/>
        </p:nvSpPr>
        <p:spPr bwMode="auto">
          <a:xfrm>
            <a:off x="11518196" y="9051313"/>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4</a:t>
            </a:r>
          </a:p>
        </p:txBody>
      </p:sp>
      <p:sp>
        <p:nvSpPr>
          <p:cNvPr id="388" name="Oval 387">
            <a:extLst>
              <a:ext uri="{FF2B5EF4-FFF2-40B4-BE49-F238E27FC236}">
                <a16:creationId xmlns:a16="http://schemas.microsoft.com/office/drawing/2014/main" id="{13358BFF-77F0-5263-9F14-B356425D3A5A}"/>
              </a:ext>
            </a:extLst>
          </p:cNvPr>
          <p:cNvSpPr/>
          <p:nvPr/>
        </p:nvSpPr>
        <p:spPr bwMode="auto">
          <a:xfrm>
            <a:off x="15637068" y="5473414"/>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4</a:t>
            </a:r>
          </a:p>
        </p:txBody>
      </p:sp>
      <p:sp>
        <p:nvSpPr>
          <p:cNvPr id="389" name="Oval 388">
            <a:extLst>
              <a:ext uri="{FF2B5EF4-FFF2-40B4-BE49-F238E27FC236}">
                <a16:creationId xmlns:a16="http://schemas.microsoft.com/office/drawing/2014/main" id="{D07328BA-6E41-AAC0-A436-FB60F3AE11A0}"/>
              </a:ext>
            </a:extLst>
          </p:cNvPr>
          <p:cNvSpPr/>
          <p:nvPr/>
        </p:nvSpPr>
        <p:spPr bwMode="auto">
          <a:xfrm>
            <a:off x="11492014" y="1276392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4</a:t>
            </a:r>
          </a:p>
        </p:txBody>
      </p:sp>
      <p:sp>
        <p:nvSpPr>
          <p:cNvPr id="390" name="Oval 389">
            <a:extLst>
              <a:ext uri="{FF2B5EF4-FFF2-40B4-BE49-F238E27FC236}">
                <a16:creationId xmlns:a16="http://schemas.microsoft.com/office/drawing/2014/main" id="{946CB90B-4BBB-4B9B-692B-20FC197134D1}"/>
              </a:ext>
            </a:extLst>
          </p:cNvPr>
          <p:cNvSpPr/>
          <p:nvPr/>
        </p:nvSpPr>
        <p:spPr bwMode="auto">
          <a:xfrm>
            <a:off x="11959270" y="5473414"/>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4</a:t>
            </a:r>
          </a:p>
        </p:txBody>
      </p:sp>
      <p:sp>
        <p:nvSpPr>
          <p:cNvPr id="391" name="Oval 390">
            <a:extLst>
              <a:ext uri="{FF2B5EF4-FFF2-40B4-BE49-F238E27FC236}">
                <a16:creationId xmlns:a16="http://schemas.microsoft.com/office/drawing/2014/main" id="{4286DC29-262C-08E6-AE1B-60ECF2C5BB46}"/>
              </a:ext>
            </a:extLst>
          </p:cNvPr>
          <p:cNvSpPr/>
          <p:nvPr/>
        </p:nvSpPr>
        <p:spPr bwMode="auto">
          <a:xfrm>
            <a:off x="15637068" y="9051313"/>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p>
        </p:txBody>
      </p:sp>
      <p:sp>
        <p:nvSpPr>
          <p:cNvPr id="392" name="Oval 391">
            <a:extLst>
              <a:ext uri="{FF2B5EF4-FFF2-40B4-BE49-F238E27FC236}">
                <a16:creationId xmlns:a16="http://schemas.microsoft.com/office/drawing/2014/main" id="{0DBC8108-A47C-83DC-1D41-7842B2F1364C}"/>
              </a:ext>
            </a:extLst>
          </p:cNvPr>
          <p:cNvSpPr/>
          <p:nvPr/>
        </p:nvSpPr>
        <p:spPr bwMode="auto">
          <a:xfrm>
            <a:off x="16103368" y="5473414"/>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p>
        </p:txBody>
      </p:sp>
      <p:sp>
        <p:nvSpPr>
          <p:cNvPr id="393" name="Oval 392">
            <a:extLst>
              <a:ext uri="{FF2B5EF4-FFF2-40B4-BE49-F238E27FC236}">
                <a16:creationId xmlns:a16="http://schemas.microsoft.com/office/drawing/2014/main" id="{241EC2DB-47FE-AA26-BED3-2924602FA3B1}"/>
              </a:ext>
            </a:extLst>
          </p:cNvPr>
          <p:cNvSpPr/>
          <p:nvPr/>
        </p:nvSpPr>
        <p:spPr bwMode="auto">
          <a:xfrm>
            <a:off x="15186827" y="1276392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p>
        </p:txBody>
      </p:sp>
      <p:sp>
        <p:nvSpPr>
          <p:cNvPr id="394" name="Oval 393">
            <a:extLst>
              <a:ext uri="{FF2B5EF4-FFF2-40B4-BE49-F238E27FC236}">
                <a16:creationId xmlns:a16="http://schemas.microsoft.com/office/drawing/2014/main" id="{B30CB97C-E6A2-6DFE-B56D-219E4929E6C7}"/>
              </a:ext>
            </a:extLst>
          </p:cNvPr>
          <p:cNvSpPr/>
          <p:nvPr/>
        </p:nvSpPr>
        <p:spPr bwMode="auto">
          <a:xfrm>
            <a:off x="15170594" y="3453265"/>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p>
        </p:txBody>
      </p:sp>
      <p:sp>
        <p:nvSpPr>
          <p:cNvPr id="395" name="Oval 394">
            <a:extLst>
              <a:ext uri="{FF2B5EF4-FFF2-40B4-BE49-F238E27FC236}">
                <a16:creationId xmlns:a16="http://schemas.microsoft.com/office/drawing/2014/main" id="{D9B31F56-73DD-C4CD-3FCC-AD8C65807ED5}"/>
              </a:ext>
            </a:extLst>
          </p:cNvPr>
          <p:cNvSpPr/>
          <p:nvPr/>
        </p:nvSpPr>
        <p:spPr bwMode="auto">
          <a:xfrm>
            <a:off x="15175088" y="720105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5</a:t>
            </a:r>
          </a:p>
        </p:txBody>
      </p:sp>
      <p:sp>
        <p:nvSpPr>
          <p:cNvPr id="396" name="Oval 395">
            <a:extLst>
              <a:ext uri="{FF2B5EF4-FFF2-40B4-BE49-F238E27FC236}">
                <a16:creationId xmlns:a16="http://schemas.microsoft.com/office/drawing/2014/main" id="{90E81337-D3B9-E9D9-D325-0BD324A35A26}"/>
              </a:ext>
            </a:extLst>
          </p:cNvPr>
          <p:cNvSpPr/>
          <p:nvPr/>
        </p:nvSpPr>
        <p:spPr bwMode="auto">
          <a:xfrm>
            <a:off x="16556005" y="5473414"/>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6</a:t>
            </a:r>
          </a:p>
        </p:txBody>
      </p:sp>
      <p:sp>
        <p:nvSpPr>
          <p:cNvPr id="397" name="Oval 396">
            <a:extLst>
              <a:ext uri="{FF2B5EF4-FFF2-40B4-BE49-F238E27FC236}">
                <a16:creationId xmlns:a16="http://schemas.microsoft.com/office/drawing/2014/main" id="{8E9D0285-8D1D-ED8F-5534-5118C887BD9C}"/>
              </a:ext>
            </a:extLst>
          </p:cNvPr>
          <p:cNvSpPr/>
          <p:nvPr/>
        </p:nvSpPr>
        <p:spPr bwMode="auto">
          <a:xfrm>
            <a:off x="15637068" y="1090990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6</a:t>
            </a:r>
          </a:p>
        </p:txBody>
      </p:sp>
      <p:sp>
        <p:nvSpPr>
          <p:cNvPr id="398" name="Oval 397">
            <a:extLst>
              <a:ext uri="{FF2B5EF4-FFF2-40B4-BE49-F238E27FC236}">
                <a16:creationId xmlns:a16="http://schemas.microsoft.com/office/drawing/2014/main" id="{1DCCACD5-C473-75A1-56FE-09CB629BC67D}"/>
              </a:ext>
            </a:extLst>
          </p:cNvPr>
          <p:cNvSpPr/>
          <p:nvPr/>
        </p:nvSpPr>
        <p:spPr bwMode="auto">
          <a:xfrm>
            <a:off x="16103368" y="9051313"/>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6</a:t>
            </a:r>
          </a:p>
        </p:txBody>
      </p:sp>
      <p:sp>
        <p:nvSpPr>
          <p:cNvPr id="399" name="Oval 398">
            <a:extLst>
              <a:ext uri="{FF2B5EF4-FFF2-40B4-BE49-F238E27FC236}">
                <a16:creationId xmlns:a16="http://schemas.microsoft.com/office/drawing/2014/main" id="{09D6A353-FF95-4C64-36CC-E448A3D44DCD}"/>
              </a:ext>
            </a:extLst>
          </p:cNvPr>
          <p:cNvSpPr/>
          <p:nvPr/>
        </p:nvSpPr>
        <p:spPr bwMode="auto">
          <a:xfrm>
            <a:off x="15637068" y="720105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7</a:t>
            </a:r>
          </a:p>
        </p:txBody>
      </p:sp>
      <p:sp>
        <p:nvSpPr>
          <p:cNvPr id="400" name="Oval 399">
            <a:extLst>
              <a:ext uri="{FF2B5EF4-FFF2-40B4-BE49-F238E27FC236}">
                <a16:creationId xmlns:a16="http://schemas.microsoft.com/office/drawing/2014/main" id="{DBADC4A6-112B-9B33-4A26-C6190DE5A59A}"/>
              </a:ext>
            </a:extLst>
          </p:cNvPr>
          <p:cNvSpPr/>
          <p:nvPr/>
        </p:nvSpPr>
        <p:spPr bwMode="auto">
          <a:xfrm>
            <a:off x="16103368" y="1090990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7</a:t>
            </a:r>
          </a:p>
        </p:txBody>
      </p:sp>
      <p:cxnSp>
        <p:nvCxnSpPr>
          <p:cNvPr id="401" name="Connector: Elbow 400">
            <a:extLst>
              <a:ext uri="{FF2B5EF4-FFF2-40B4-BE49-F238E27FC236}">
                <a16:creationId xmlns:a16="http://schemas.microsoft.com/office/drawing/2014/main" id="{3FE15B4D-0391-E67F-E2E2-FB96AEAF8353}"/>
              </a:ext>
            </a:extLst>
          </p:cNvPr>
          <p:cNvCxnSpPr>
            <a:cxnSpLocks/>
            <a:stCxn id="10" idx="1"/>
            <a:endCxn id="16" idx="1"/>
          </p:cNvCxnSpPr>
          <p:nvPr/>
        </p:nvCxnSpPr>
        <p:spPr>
          <a:xfrm rot="10800000" flipV="1">
            <a:off x="7943850" y="5199094"/>
            <a:ext cx="12700" cy="9143872"/>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4" name="Connector: Elbow 403">
            <a:extLst>
              <a:ext uri="{FF2B5EF4-FFF2-40B4-BE49-F238E27FC236}">
                <a16:creationId xmlns:a16="http://schemas.microsoft.com/office/drawing/2014/main" id="{67162B2A-9706-923A-C735-83FB2FFB8FD8}"/>
              </a:ext>
            </a:extLst>
          </p:cNvPr>
          <p:cNvCxnSpPr>
            <a:cxnSpLocks/>
            <a:stCxn id="3" idx="3"/>
            <a:endCxn id="8" idx="3"/>
          </p:cNvCxnSpPr>
          <p:nvPr/>
        </p:nvCxnSpPr>
        <p:spPr>
          <a:xfrm flipH="1" flipV="1">
            <a:off x="10344150" y="10633301"/>
            <a:ext cx="12700" cy="1854834"/>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7" name="Connector: Elbow 406">
            <a:extLst>
              <a:ext uri="{FF2B5EF4-FFF2-40B4-BE49-F238E27FC236}">
                <a16:creationId xmlns:a16="http://schemas.microsoft.com/office/drawing/2014/main" id="{DFEB6BEB-D2EF-D56F-680E-C76BE049A777}"/>
              </a:ext>
            </a:extLst>
          </p:cNvPr>
          <p:cNvCxnSpPr>
            <a:cxnSpLocks/>
            <a:stCxn id="16" idx="3"/>
            <a:endCxn id="8" idx="3"/>
          </p:cNvCxnSpPr>
          <p:nvPr/>
        </p:nvCxnSpPr>
        <p:spPr>
          <a:xfrm flipV="1">
            <a:off x="10344150" y="10633301"/>
            <a:ext cx="12700" cy="370966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0" name="Connector: Elbow 409">
            <a:extLst>
              <a:ext uri="{FF2B5EF4-FFF2-40B4-BE49-F238E27FC236}">
                <a16:creationId xmlns:a16="http://schemas.microsoft.com/office/drawing/2014/main" id="{1C73B909-FC4B-453C-7D6C-4B934395ED07}"/>
              </a:ext>
            </a:extLst>
          </p:cNvPr>
          <p:cNvCxnSpPr>
            <a:cxnSpLocks/>
            <a:stCxn id="16" idx="2"/>
            <a:endCxn id="103" idx="1"/>
          </p:cNvCxnSpPr>
          <p:nvPr/>
        </p:nvCxnSpPr>
        <p:spPr>
          <a:xfrm rot="16200000" flipH="1">
            <a:off x="11095697" y="13121314"/>
            <a:ext cx="563818" cy="446721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4" name="Oval 413">
            <a:extLst>
              <a:ext uri="{FF2B5EF4-FFF2-40B4-BE49-F238E27FC236}">
                <a16:creationId xmlns:a16="http://schemas.microsoft.com/office/drawing/2014/main" id="{C0F1A9B8-1595-F240-B676-4881A39E3149}"/>
              </a:ext>
            </a:extLst>
          </p:cNvPr>
          <p:cNvSpPr/>
          <p:nvPr/>
        </p:nvSpPr>
        <p:spPr bwMode="auto">
          <a:xfrm>
            <a:off x="11492014" y="7201059"/>
            <a:ext cx="453774"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2</a:t>
            </a:r>
          </a:p>
        </p:txBody>
      </p:sp>
    </p:spTree>
    <p:extLst>
      <p:ext uri="{BB962C8B-B14F-4D97-AF65-F5344CB8AC3E}">
        <p14:creationId xmlns:p14="http://schemas.microsoft.com/office/powerpoint/2010/main" val="1461724430"/>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527343" y="1665027"/>
            <a:ext cx="8122972" cy="14515815"/>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32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038546" y="2356494"/>
            <a:ext cx="2743200" cy="685800"/>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038546" y="3672216"/>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a:off x="3410146" y="3042294"/>
            <a:ext cx="0" cy="62992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0073952" y="8560356"/>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Enroll employees in benefits</a:t>
            </a:r>
            <a:endParaRPr lang="en-US" sz="1800" dirty="0">
              <a:solidFill>
                <a:sysClr val="windowText" lastClr="000000"/>
              </a:soli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8095418" y="3672216"/>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employee benefits, compensation, and payroll</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10073952" y="11008636"/>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Record life events</a:t>
            </a:r>
            <a:endParaRPr lang="en-US" sz="1800" dirty="0">
              <a:solidFill>
                <a:sysClr val="windowText" lastClr="000000"/>
              </a:solidFill>
              <a:ea typeface="Segoe UI" pitchFamily="34" charset="0"/>
              <a:cs typeface="Segoe UI" pitchFamily="34" charset="0"/>
            </a:endParaRP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295572" y="11003141"/>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Request and process compensation changes</a:t>
            </a:r>
            <a:endParaRPr lang="en-US" sz="1800" dirty="0">
              <a:solidFill>
                <a:sysClr val="windowText" lastClr="000000"/>
              </a:solidFill>
              <a:ea typeface="Segoe UI" pitchFamily="34" charset="0"/>
              <a:cs typeface="Segoe UI" pitchFamily="34" charset="0"/>
            </a:endParaRP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6295572" y="8560356"/>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ea typeface="Segoe UI" pitchFamily="34" charset="0"/>
                <a:cs typeface="Segoe UI" pitchFamily="34" charset="0"/>
              </a:rPr>
              <a:t>Pay employees</a:t>
            </a:r>
            <a:endParaRPr lang="en-US" sz="1800" dirty="0">
              <a:solidFill>
                <a:sysClr val="windowText" lastClr="000000"/>
              </a:solidFill>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173997" y="15380742"/>
            <a:ext cx="2743200" cy="685800"/>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16" name="Straight Arrow Connector 115">
            <a:extLst>
              <a:ext uri="{FF2B5EF4-FFF2-40B4-BE49-F238E27FC236}">
                <a16:creationId xmlns:a16="http://schemas.microsoft.com/office/drawing/2014/main" id="{F64EAC6D-B976-98BC-94A9-3F3FBD8F4DB9}"/>
              </a:ext>
            </a:extLst>
          </p:cNvPr>
          <p:cNvCxnSpPr>
            <a:cxnSpLocks/>
            <a:stCxn id="15" idx="2"/>
            <a:endCxn id="149" idx="0"/>
          </p:cNvCxnSpPr>
          <p:nvPr/>
        </p:nvCxnSpPr>
        <p:spPr>
          <a:xfrm>
            <a:off x="3410146" y="5272416"/>
            <a:ext cx="0" cy="58148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Flowchart: Predefined Process 48">
            <a:extLst>
              <a:ext uri="{FF2B5EF4-FFF2-40B4-BE49-F238E27FC236}">
                <a16:creationId xmlns:a16="http://schemas.microsoft.com/office/drawing/2014/main" id="{B63F6C2A-DE85-B06B-ABC0-50E4C10F0298}"/>
              </a:ext>
            </a:extLst>
          </p:cNvPr>
          <p:cNvSpPr/>
          <p:nvPr/>
        </p:nvSpPr>
        <p:spPr bwMode="auto">
          <a:xfrm>
            <a:off x="10073952" y="6104385"/>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rPr>
              <a:t>Define employee benefit offerings and strategy</a:t>
            </a:r>
          </a:p>
        </p:txBody>
      </p:sp>
      <p:sp>
        <p:nvSpPr>
          <p:cNvPr id="50" name="Flowchart: Predefined Process 49">
            <a:extLst>
              <a:ext uri="{FF2B5EF4-FFF2-40B4-BE49-F238E27FC236}">
                <a16:creationId xmlns:a16="http://schemas.microsoft.com/office/drawing/2014/main" id="{2C6CCC08-2467-D1CA-E3ED-D6C81F95CD62}"/>
              </a:ext>
            </a:extLst>
          </p:cNvPr>
          <p:cNvSpPr/>
          <p:nvPr/>
        </p:nvSpPr>
        <p:spPr bwMode="auto">
          <a:xfrm>
            <a:off x="6295572" y="6104385"/>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rPr>
              <a:t>Define compensation policies and strategy</a:t>
            </a:r>
          </a:p>
        </p:txBody>
      </p:sp>
      <p:sp>
        <p:nvSpPr>
          <p:cNvPr id="149" name="Rectangle 148">
            <a:extLst>
              <a:ext uri="{FF2B5EF4-FFF2-40B4-BE49-F238E27FC236}">
                <a16:creationId xmlns:a16="http://schemas.microsoft.com/office/drawing/2014/main" id="{941A1B33-A690-89D9-F0BF-D1C4A06DCD8F}"/>
              </a:ext>
            </a:extLst>
          </p:cNvPr>
          <p:cNvSpPr/>
          <p:nvPr/>
        </p:nvSpPr>
        <p:spPr bwMode="auto">
          <a:xfrm>
            <a:off x="2038546" y="5853901"/>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cs typeface="Segoe UI" pitchFamily="34" charset="0"/>
              </a:rPr>
              <a:t>Onboard and manage the employee lifecycle</a:t>
            </a:r>
            <a:endParaRPr lang="en-US" sz="1800" b="1" dirty="0">
              <a:solidFill>
                <a:schemeClr val="bg1"/>
              </a:solidFill>
              <a:ea typeface="Segoe UI" pitchFamily="34" charset="0"/>
              <a:cs typeface="Segoe UI" pitchFamily="34" charset="0"/>
            </a:endParaRPr>
          </a:p>
        </p:txBody>
      </p:sp>
      <p:sp>
        <p:nvSpPr>
          <p:cNvPr id="168" name="Rectangle 167">
            <a:extLst>
              <a:ext uri="{FF2B5EF4-FFF2-40B4-BE49-F238E27FC236}">
                <a16:creationId xmlns:a16="http://schemas.microsoft.com/office/drawing/2014/main" id="{14D203D2-932D-294E-6E7F-12858EDEAE9E}"/>
              </a:ext>
            </a:extLst>
          </p:cNvPr>
          <p:cNvSpPr/>
          <p:nvPr/>
        </p:nvSpPr>
        <p:spPr bwMode="auto">
          <a:xfrm>
            <a:off x="14173997" y="7686896"/>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chemeClr val="bg1"/>
                </a:solidFill>
                <a:effectLst/>
              </a:rPr>
              <a:t>Manage occupational health and safety</a:t>
            </a:r>
            <a:endParaRPr lang="en-US" sz="1800" b="1" dirty="0">
              <a:solidFill>
                <a:schemeClr val="bg1"/>
              </a:solidFill>
              <a:ea typeface="Segoe UI" pitchFamily="34" charset="0"/>
              <a:cs typeface="Segoe UI" pitchFamily="34" charset="0"/>
            </a:endParaRPr>
          </a:p>
        </p:txBody>
      </p:sp>
      <p:sp>
        <p:nvSpPr>
          <p:cNvPr id="2" name="Flowchart: Predefined Process 1">
            <a:extLst>
              <a:ext uri="{FF2B5EF4-FFF2-40B4-BE49-F238E27FC236}">
                <a16:creationId xmlns:a16="http://schemas.microsoft.com/office/drawing/2014/main" id="{A7822159-436F-A257-7570-4A92F37A1FF4}"/>
              </a:ext>
            </a:extLst>
          </p:cNvPr>
          <p:cNvSpPr/>
          <p:nvPr/>
        </p:nvSpPr>
        <p:spPr bwMode="auto">
          <a:xfrm>
            <a:off x="8284735" y="13603407"/>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Analyze benefits, compensation, and payroll information</a:t>
            </a:r>
            <a:endParaRPr lang="en-US" sz="1800" dirty="0">
              <a:solidFill>
                <a:sysClr val="windowText" lastClr="000000"/>
              </a:solidFill>
              <a:ea typeface="Segoe UI" pitchFamily="34" charset="0"/>
              <a:cs typeface="Segoe UI" pitchFamily="34" charset="0"/>
            </a:endParaRPr>
          </a:p>
        </p:txBody>
      </p:sp>
      <p:cxnSp>
        <p:nvCxnSpPr>
          <p:cNvPr id="17" name="Connector: Elbow 16">
            <a:extLst>
              <a:ext uri="{FF2B5EF4-FFF2-40B4-BE49-F238E27FC236}">
                <a16:creationId xmlns:a16="http://schemas.microsoft.com/office/drawing/2014/main" id="{4FC9B067-642B-253A-183B-63CBD004E856}"/>
              </a:ext>
            </a:extLst>
          </p:cNvPr>
          <p:cNvCxnSpPr>
            <a:cxnSpLocks/>
            <a:stCxn id="96" idx="2"/>
            <a:endCxn id="49" idx="0"/>
          </p:cNvCxnSpPr>
          <p:nvPr/>
        </p:nvCxnSpPr>
        <p:spPr>
          <a:xfrm rot="16200000" flipH="1">
            <a:off x="10040301" y="4699133"/>
            <a:ext cx="831969" cy="1978534"/>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6285C98-5E27-AD62-0A78-0B846A578128}"/>
              </a:ext>
            </a:extLst>
          </p:cNvPr>
          <p:cNvCxnSpPr>
            <a:cxnSpLocks/>
            <a:stCxn id="96" idx="2"/>
            <a:endCxn id="50" idx="0"/>
          </p:cNvCxnSpPr>
          <p:nvPr/>
        </p:nvCxnSpPr>
        <p:spPr>
          <a:xfrm rot="5400000">
            <a:off x="8151111" y="4788477"/>
            <a:ext cx="831969" cy="1799846"/>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E0EEC5D-1107-0F72-D534-29318C3F0ACE}"/>
              </a:ext>
            </a:extLst>
          </p:cNvPr>
          <p:cNvCxnSpPr>
            <a:cxnSpLocks/>
            <a:stCxn id="50" idx="2"/>
            <a:endCxn id="99" idx="0"/>
          </p:cNvCxnSpPr>
          <p:nvPr/>
        </p:nvCxnSpPr>
        <p:spPr>
          <a:xfrm>
            <a:off x="7667172" y="7704585"/>
            <a:ext cx="0" cy="85577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5">
            <a:extLst>
              <a:ext uri="{FF2B5EF4-FFF2-40B4-BE49-F238E27FC236}">
                <a16:creationId xmlns:a16="http://schemas.microsoft.com/office/drawing/2014/main" id="{7D4FFB02-A967-320F-2D95-6AED75C2736C}"/>
              </a:ext>
            </a:extLst>
          </p:cNvPr>
          <p:cNvCxnSpPr>
            <a:cxnSpLocks/>
            <a:endCxn id="98" idx="0"/>
          </p:cNvCxnSpPr>
          <p:nvPr/>
        </p:nvCxnSpPr>
        <p:spPr>
          <a:xfrm>
            <a:off x="7667172" y="10160556"/>
            <a:ext cx="0" cy="84258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0B736208-EB78-ED42-BDD1-085E6B1CE3A7}"/>
              </a:ext>
            </a:extLst>
          </p:cNvPr>
          <p:cNvCxnSpPr>
            <a:cxnSpLocks/>
            <a:stCxn id="98" idx="3"/>
            <a:endCxn id="99" idx="3"/>
          </p:cNvCxnSpPr>
          <p:nvPr/>
        </p:nvCxnSpPr>
        <p:spPr>
          <a:xfrm flipV="1">
            <a:off x="9038772" y="9360456"/>
            <a:ext cx="12700" cy="2442785"/>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25">
            <a:extLst>
              <a:ext uri="{FF2B5EF4-FFF2-40B4-BE49-F238E27FC236}">
                <a16:creationId xmlns:a16="http://schemas.microsoft.com/office/drawing/2014/main" id="{6CE31182-C23E-061B-C052-A2DAE5AC6F09}"/>
              </a:ext>
            </a:extLst>
          </p:cNvPr>
          <p:cNvCxnSpPr>
            <a:cxnSpLocks/>
            <a:stCxn id="49" idx="2"/>
            <a:endCxn id="86" idx="0"/>
          </p:cNvCxnSpPr>
          <p:nvPr/>
        </p:nvCxnSpPr>
        <p:spPr>
          <a:xfrm>
            <a:off x="11445552" y="7704585"/>
            <a:ext cx="0" cy="85577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25">
            <a:extLst>
              <a:ext uri="{FF2B5EF4-FFF2-40B4-BE49-F238E27FC236}">
                <a16:creationId xmlns:a16="http://schemas.microsoft.com/office/drawing/2014/main" id="{0C214011-B1BA-6CB7-98EC-1F948BDC3CAD}"/>
              </a:ext>
            </a:extLst>
          </p:cNvPr>
          <p:cNvCxnSpPr>
            <a:cxnSpLocks/>
            <a:stCxn id="86" idx="2"/>
            <a:endCxn id="97" idx="0"/>
          </p:cNvCxnSpPr>
          <p:nvPr/>
        </p:nvCxnSpPr>
        <p:spPr>
          <a:xfrm>
            <a:off x="11445552" y="10160556"/>
            <a:ext cx="0" cy="84808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C3DF31D9-7D35-CFB0-4B8F-6782A74FDC10}"/>
              </a:ext>
            </a:extLst>
          </p:cNvPr>
          <p:cNvCxnSpPr>
            <a:cxnSpLocks/>
            <a:stCxn id="97" idx="1"/>
            <a:endCxn id="86" idx="1"/>
          </p:cNvCxnSpPr>
          <p:nvPr/>
        </p:nvCxnSpPr>
        <p:spPr>
          <a:xfrm rot="10800000">
            <a:off x="10073952" y="9360456"/>
            <a:ext cx="12700" cy="2448280"/>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CB56A983-808B-554F-6B8D-46C1FA4913D3}"/>
              </a:ext>
            </a:extLst>
          </p:cNvPr>
          <p:cNvCxnSpPr>
            <a:cxnSpLocks/>
            <a:stCxn id="97" idx="2"/>
            <a:endCxn id="2" idx="0"/>
          </p:cNvCxnSpPr>
          <p:nvPr/>
        </p:nvCxnSpPr>
        <p:spPr>
          <a:xfrm rot="5400000">
            <a:off x="10053659" y="12211513"/>
            <a:ext cx="994571" cy="178921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96CE4044-C6E1-ECC3-3B96-CAE30152287B}"/>
              </a:ext>
            </a:extLst>
          </p:cNvPr>
          <p:cNvCxnSpPr>
            <a:cxnSpLocks/>
            <a:stCxn id="98" idx="2"/>
            <a:endCxn id="2" idx="0"/>
          </p:cNvCxnSpPr>
          <p:nvPr/>
        </p:nvCxnSpPr>
        <p:spPr>
          <a:xfrm rot="16200000" flipH="1">
            <a:off x="8161720" y="12108792"/>
            <a:ext cx="1000066" cy="1989163"/>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B318F1E-93F0-2598-8C2D-E12EE14FA475}"/>
              </a:ext>
            </a:extLst>
          </p:cNvPr>
          <p:cNvSpPr/>
          <p:nvPr/>
        </p:nvSpPr>
        <p:spPr bwMode="auto">
          <a:xfrm>
            <a:off x="2038546" y="12398956"/>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59" name="Rectangle 58">
            <a:extLst>
              <a:ext uri="{FF2B5EF4-FFF2-40B4-BE49-F238E27FC236}">
                <a16:creationId xmlns:a16="http://schemas.microsoft.com/office/drawing/2014/main" id="{6B0EFD2D-3340-1A70-B054-B13A6D60DF25}"/>
              </a:ext>
            </a:extLst>
          </p:cNvPr>
          <p:cNvSpPr/>
          <p:nvPr/>
        </p:nvSpPr>
        <p:spPr bwMode="auto">
          <a:xfrm>
            <a:off x="2038546" y="14580642"/>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60" name="Rectangle 59">
            <a:extLst>
              <a:ext uri="{FF2B5EF4-FFF2-40B4-BE49-F238E27FC236}">
                <a16:creationId xmlns:a16="http://schemas.microsoft.com/office/drawing/2014/main" id="{7BF0E0B7-45B3-6C11-8EE1-FAC265DB8AAE}"/>
              </a:ext>
            </a:extLst>
          </p:cNvPr>
          <p:cNvSpPr/>
          <p:nvPr/>
        </p:nvSpPr>
        <p:spPr bwMode="auto">
          <a:xfrm>
            <a:off x="2038546" y="8035586"/>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cs typeface="Segoe UI" pitchFamily="34" charset="0"/>
              </a:rPr>
              <a:t>Manage employee time and attendance</a:t>
            </a:r>
            <a:endParaRPr lang="en-US" sz="1800" b="1" dirty="0">
              <a:solidFill>
                <a:schemeClr val="bg1"/>
              </a:soli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59A10086-9E02-4294-7736-44AE34A6705D}"/>
              </a:ext>
            </a:extLst>
          </p:cNvPr>
          <p:cNvSpPr/>
          <p:nvPr/>
        </p:nvSpPr>
        <p:spPr bwMode="auto">
          <a:xfrm>
            <a:off x="2038546" y="10217271"/>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employee travel and expense</a:t>
            </a:r>
          </a:p>
        </p:txBody>
      </p:sp>
      <p:sp>
        <p:nvSpPr>
          <p:cNvPr id="62" name="Rectangle 61">
            <a:extLst>
              <a:ext uri="{FF2B5EF4-FFF2-40B4-BE49-F238E27FC236}">
                <a16:creationId xmlns:a16="http://schemas.microsoft.com/office/drawing/2014/main" id="{B1C41765-B5E7-1409-E71A-7C808C18ECD8}"/>
              </a:ext>
            </a:extLst>
          </p:cNvPr>
          <p:cNvSpPr/>
          <p:nvPr/>
        </p:nvSpPr>
        <p:spPr bwMode="auto">
          <a:xfrm>
            <a:off x="14173997" y="12106982"/>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63" name="Rectangle 62">
            <a:extLst>
              <a:ext uri="{FF2B5EF4-FFF2-40B4-BE49-F238E27FC236}">
                <a16:creationId xmlns:a16="http://schemas.microsoft.com/office/drawing/2014/main" id="{5C8C400A-F0D9-7E31-1504-C1543FB25A4C}"/>
              </a:ext>
            </a:extLst>
          </p:cNvPr>
          <p:cNvSpPr/>
          <p:nvPr/>
        </p:nvSpPr>
        <p:spPr bwMode="auto">
          <a:xfrm>
            <a:off x="14173997" y="9925296"/>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cxnSp>
        <p:nvCxnSpPr>
          <p:cNvPr id="66" name="Straight Arrow Connector 65">
            <a:extLst>
              <a:ext uri="{FF2B5EF4-FFF2-40B4-BE49-F238E27FC236}">
                <a16:creationId xmlns:a16="http://schemas.microsoft.com/office/drawing/2014/main" id="{4809165F-3C20-0E23-7A04-5BF797B1C6E8}"/>
              </a:ext>
            </a:extLst>
          </p:cNvPr>
          <p:cNvCxnSpPr>
            <a:cxnSpLocks/>
            <a:stCxn id="149" idx="2"/>
            <a:endCxn id="60" idx="0"/>
          </p:cNvCxnSpPr>
          <p:nvPr/>
        </p:nvCxnSpPr>
        <p:spPr>
          <a:xfrm>
            <a:off x="3410146" y="7454101"/>
            <a:ext cx="0" cy="58148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AC1302A-56CA-A4E4-E118-04DA4BB08772}"/>
              </a:ext>
            </a:extLst>
          </p:cNvPr>
          <p:cNvCxnSpPr>
            <a:cxnSpLocks/>
            <a:stCxn id="60" idx="2"/>
            <a:endCxn id="61" idx="0"/>
          </p:cNvCxnSpPr>
          <p:nvPr/>
        </p:nvCxnSpPr>
        <p:spPr>
          <a:xfrm>
            <a:off x="3410146" y="9635786"/>
            <a:ext cx="0" cy="58148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563ED9F8-1277-0623-7666-983422A3FA50}"/>
              </a:ext>
            </a:extLst>
          </p:cNvPr>
          <p:cNvCxnSpPr>
            <a:cxnSpLocks/>
            <a:stCxn id="61" idx="3"/>
            <a:endCxn id="96" idx="1"/>
          </p:cNvCxnSpPr>
          <p:nvPr/>
        </p:nvCxnSpPr>
        <p:spPr>
          <a:xfrm flipV="1">
            <a:off x="4781746" y="4472316"/>
            <a:ext cx="3313672" cy="6545055"/>
          </a:xfrm>
          <a:prstGeom prst="bentConnector3">
            <a:avLst>
              <a:gd name="adj1" fmla="val 3146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26A66FA2-8560-07EA-FA73-927FBA20BEED}"/>
              </a:ext>
            </a:extLst>
          </p:cNvPr>
          <p:cNvCxnSpPr>
            <a:cxnSpLocks/>
            <a:stCxn id="58" idx="3"/>
            <a:endCxn id="50" idx="1"/>
          </p:cNvCxnSpPr>
          <p:nvPr/>
        </p:nvCxnSpPr>
        <p:spPr>
          <a:xfrm flipV="1">
            <a:off x="4781746" y="6904485"/>
            <a:ext cx="1513826" cy="6294571"/>
          </a:xfrm>
          <a:prstGeom prst="bentConnector3">
            <a:avLst>
              <a:gd name="adj1" fmla="val 84259"/>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DAED66A-EF93-CEEE-BC0D-BD180B7A32FF}"/>
              </a:ext>
            </a:extLst>
          </p:cNvPr>
          <p:cNvCxnSpPr>
            <a:cxnSpLocks/>
            <a:stCxn id="59" idx="3"/>
            <a:endCxn id="50" idx="1"/>
          </p:cNvCxnSpPr>
          <p:nvPr/>
        </p:nvCxnSpPr>
        <p:spPr>
          <a:xfrm flipV="1">
            <a:off x="4781746" y="6904485"/>
            <a:ext cx="1513826" cy="8476257"/>
          </a:xfrm>
          <a:prstGeom prst="bentConnector3">
            <a:avLst>
              <a:gd name="adj1" fmla="val 8425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198094F6-478F-0D32-C891-472FDB720FAE}"/>
              </a:ext>
            </a:extLst>
          </p:cNvPr>
          <p:cNvCxnSpPr>
            <a:cxnSpLocks/>
            <a:stCxn id="86" idx="3"/>
            <a:endCxn id="168" idx="1"/>
          </p:cNvCxnSpPr>
          <p:nvPr/>
        </p:nvCxnSpPr>
        <p:spPr>
          <a:xfrm flipV="1">
            <a:off x="12817152" y="8486996"/>
            <a:ext cx="1356845" cy="87346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439C7851-8CC4-2F8E-6F7E-A86E05AFDBA8}"/>
              </a:ext>
            </a:extLst>
          </p:cNvPr>
          <p:cNvCxnSpPr>
            <a:cxnSpLocks/>
            <a:stCxn id="86" idx="3"/>
            <a:endCxn id="63" idx="1"/>
          </p:cNvCxnSpPr>
          <p:nvPr/>
        </p:nvCxnSpPr>
        <p:spPr>
          <a:xfrm>
            <a:off x="12817152" y="9360456"/>
            <a:ext cx="1356845" cy="136494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0A025BF-4FBA-CBD4-D4E2-5E69470AC428}"/>
              </a:ext>
            </a:extLst>
          </p:cNvPr>
          <p:cNvCxnSpPr>
            <a:cxnSpLocks/>
            <a:stCxn id="86" idx="3"/>
            <a:endCxn id="62" idx="1"/>
          </p:cNvCxnSpPr>
          <p:nvPr/>
        </p:nvCxnSpPr>
        <p:spPr>
          <a:xfrm>
            <a:off x="12817152" y="9360456"/>
            <a:ext cx="1356845" cy="3546626"/>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C5683109-5563-747E-7A2B-A33709A64585}"/>
              </a:ext>
            </a:extLst>
          </p:cNvPr>
          <p:cNvSpPr/>
          <p:nvPr/>
        </p:nvSpPr>
        <p:spPr bwMode="auto">
          <a:xfrm>
            <a:off x="8284735" y="9686774"/>
            <a:ext cx="768228" cy="771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02" name="Oval 101">
            <a:extLst>
              <a:ext uri="{FF2B5EF4-FFF2-40B4-BE49-F238E27FC236}">
                <a16:creationId xmlns:a16="http://schemas.microsoft.com/office/drawing/2014/main" id="{D29B87A7-8A4B-33EF-677C-60DDDA53F801}"/>
              </a:ext>
            </a:extLst>
          </p:cNvPr>
          <p:cNvSpPr/>
          <p:nvPr/>
        </p:nvSpPr>
        <p:spPr bwMode="auto">
          <a:xfrm>
            <a:off x="16162617" y="13321362"/>
            <a:ext cx="768228" cy="771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04" name="Oval 103">
            <a:extLst>
              <a:ext uri="{FF2B5EF4-FFF2-40B4-BE49-F238E27FC236}">
                <a16:creationId xmlns:a16="http://schemas.microsoft.com/office/drawing/2014/main" id="{303996F4-59EE-A4E5-B6BB-AA07055358B9}"/>
              </a:ext>
            </a:extLst>
          </p:cNvPr>
          <p:cNvSpPr/>
          <p:nvPr/>
        </p:nvSpPr>
        <p:spPr bwMode="auto">
          <a:xfrm>
            <a:off x="8283244" y="12196822"/>
            <a:ext cx="768228" cy="771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05" name="Oval 104">
            <a:extLst>
              <a:ext uri="{FF2B5EF4-FFF2-40B4-BE49-F238E27FC236}">
                <a16:creationId xmlns:a16="http://schemas.microsoft.com/office/drawing/2014/main" id="{4A1DEB34-79BB-307F-90A0-7A6A9F2B74C9}"/>
              </a:ext>
            </a:extLst>
          </p:cNvPr>
          <p:cNvSpPr/>
          <p:nvPr/>
        </p:nvSpPr>
        <p:spPr bwMode="auto">
          <a:xfrm>
            <a:off x="10259707" y="14817787"/>
            <a:ext cx="768228" cy="771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cxnSp>
        <p:nvCxnSpPr>
          <p:cNvPr id="106" name="Connector: Elbow 105">
            <a:extLst>
              <a:ext uri="{FF2B5EF4-FFF2-40B4-BE49-F238E27FC236}">
                <a16:creationId xmlns:a16="http://schemas.microsoft.com/office/drawing/2014/main" id="{868E5BC5-BB70-65F2-B53F-BA517973290D}"/>
              </a:ext>
            </a:extLst>
          </p:cNvPr>
          <p:cNvCxnSpPr>
            <a:cxnSpLocks/>
            <a:endCxn id="103" idx="1"/>
          </p:cNvCxnSpPr>
          <p:nvPr/>
        </p:nvCxnSpPr>
        <p:spPr>
          <a:xfrm>
            <a:off x="11026444" y="14282396"/>
            <a:ext cx="3147553" cy="1441246"/>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419E9016-D0DB-09FF-67A0-FCF7A06A3A8D}"/>
              </a:ext>
            </a:extLst>
          </p:cNvPr>
          <p:cNvCxnSpPr>
            <a:cxnSpLocks/>
            <a:stCxn id="63" idx="3"/>
            <a:endCxn id="103" idx="3"/>
          </p:cNvCxnSpPr>
          <p:nvPr/>
        </p:nvCxnSpPr>
        <p:spPr>
          <a:xfrm>
            <a:off x="16917197" y="10725396"/>
            <a:ext cx="12700" cy="4998246"/>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8715F57F-8ADF-62A6-508A-FB945F0DFE36}"/>
              </a:ext>
            </a:extLst>
          </p:cNvPr>
          <p:cNvCxnSpPr>
            <a:cxnSpLocks/>
            <a:stCxn id="168" idx="3"/>
            <a:endCxn id="103" idx="3"/>
          </p:cNvCxnSpPr>
          <p:nvPr/>
        </p:nvCxnSpPr>
        <p:spPr>
          <a:xfrm>
            <a:off x="16917197" y="8486996"/>
            <a:ext cx="12700" cy="7236646"/>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537D499F-A454-73BB-1317-171715119C9B}"/>
              </a:ext>
            </a:extLst>
          </p:cNvPr>
          <p:cNvCxnSpPr>
            <a:cxnSpLocks/>
            <a:stCxn id="62" idx="3"/>
            <a:endCxn id="103" idx="3"/>
          </p:cNvCxnSpPr>
          <p:nvPr/>
        </p:nvCxnSpPr>
        <p:spPr>
          <a:xfrm>
            <a:off x="16917197" y="12907082"/>
            <a:ext cx="12700" cy="2816560"/>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9258147"/>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3384645" y="2210936"/>
            <a:ext cx="10265670" cy="14957959"/>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32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71841" y="856183"/>
            <a:ext cx="2743200" cy="685800"/>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71841" y="2171905"/>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a:off x="1643441" y="1541983"/>
            <a:ext cx="0" cy="62992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7307407" y="7986020"/>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ea typeface="Segoe UI" pitchFamily="34" charset="0"/>
                <a:cs typeface="Segoe UI" pitchFamily="34" charset="0"/>
              </a:rPr>
              <a:t>Maintain skills and competencies repository</a:t>
            </a:r>
            <a:endParaRPr lang="en-US" sz="1800" dirty="0">
              <a:solidFill>
                <a:sysClr val="windowText" lastClr="000000"/>
              </a:soli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307407" y="3205315"/>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employee performance and growth</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4063870" y="7986020"/>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Define goals</a:t>
            </a:r>
            <a:endParaRPr lang="en-US" sz="1800" dirty="0">
              <a:solidFill>
                <a:sysClr val="windowText" lastClr="000000"/>
              </a:solidFill>
              <a:ea typeface="Segoe UI" pitchFamily="34" charset="0"/>
              <a:cs typeface="Segoe UI" pitchFamily="34" charset="0"/>
            </a:endParaRP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727135" y="12642546"/>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Define employee career paths</a:t>
            </a:r>
            <a:endParaRPr lang="en-US" sz="1800" dirty="0">
              <a:solidFill>
                <a:sysClr val="windowText" lastClr="000000"/>
              </a:solidFill>
              <a:ea typeface="Segoe UI" pitchFamily="34" charset="0"/>
              <a:cs typeface="Segoe UI" pitchFamily="34" charset="0"/>
            </a:endParaRP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307407" y="5653595"/>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ea typeface="Segoe UI" pitchFamily="34" charset="0"/>
                <a:cs typeface="Segoe UI" pitchFamily="34" charset="0"/>
              </a:rPr>
              <a:t>Define the required competencies for jobs</a:t>
            </a:r>
            <a:endParaRPr lang="en-US" sz="1800" dirty="0">
              <a:solidFill>
                <a:sysClr val="windowText" lastClr="000000"/>
              </a:solidFill>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146701" y="15421676"/>
            <a:ext cx="2743200" cy="685800"/>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16" name="Straight Arrow Connector 115">
            <a:extLst>
              <a:ext uri="{FF2B5EF4-FFF2-40B4-BE49-F238E27FC236}">
                <a16:creationId xmlns:a16="http://schemas.microsoft.com/office/drawing/2014/main" id="{F64EAC6D-B976-98BC-94A9-3F3FBD8F4DB9}"/>
              </a:ext>
            </a:extLst>
          </p:cNvPr>
          <p:cNvCxnSpPr>
            <a:cxnSpLocks/>
            <a:stCxn id="15" idx="2"/>
            <a:endCxn id="149" idx="0"/>
          </p:cNvCxnSpPr>
          <p:nvPr/>
        </p:nvCxnSpPr>
        <p:spPr>
          <a:xfrm>
            <a:off x="1643441" y="3772105"/>
            <a:ext cx="0" cy="58148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Flowchart: Predefined Process 48">
            <a:extLst>
              <a:ext uri="{FF2B5EF4-FFF2-40B4-BE49-F238E27FC236}">
                <a16:creationId xmlns:a16="http://schemas.microsoft.com/office/drawing/2014/main" id="{B63F6C2A-DE85-B06B-ABC0-50E4C10F0298}"/>
              </a:ext>
            </a:extLst>
          </p:cNvPr>
          <p:cNvSpPr/>
          <p:nvPr/>
        </p:nvSpPr>
        <p:spPr bwMode="auto">
          <a:xfrm>
            <a:off x="10714287" y="5665940"/>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rPr>
              <a:t>Define and manage course offerings</a:t>
            </a:r>
          </a:p>
        </p:txBody>
      </p:sp>
      <p:sp>
        <p:nvSpPr>
          <p:cNvPr id="50" name="Flowchart: Predefined Process 49">
            <a:extLst>
              <a:ext uri="{FF2B5EF4-FFF2-40B4-BE49-F238E27FC236}">
                <a16:creationId xmlns:a16="http://schemas.microsoft.com/office/drawing/2014/main" id="{2C6CCC08-2467-D1CA-E3ED-D6C81F95CD62}"/>
              </a:ext>
            </a:extLst>
          </p:cNvPr>
          <p:cNvSpPr/>
          <p:nvPr/>
        </p:nvSpPr>
        <p:spPr bwMode="auto">
          <a:xfrm>
            <a:off x="4063870" y="5657757"/>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rPr>
              <a:t>Define the performance and review process</a:t>
            </a:r>
          </a:p>
        </p:txBody>
      </p:sp>
      <p:sp>
        <p:nvSpPr>
          <p:cNvPr id="149" name="Rectangle 148">
            <a:extLst>
              <a:ext uri="{FF2B5EF4-FFF2-40B4-BE49-F238E27FC236}">
                <a16:creationId xmlns:a16="http://schemas.microsoft.com/office/drawing/2014/main" id="{941A1B33-A690-89D9-F0BF-D1C4A06DCD8F}"/>
              </a:ext>
            </a:extLst>
          </p:cNvPr>
          <p:cNvSpPr/>
          <p:nvPr/>
        </p:nvSpPr>
        <p:spPr bwMode="auto">
          <a:xfrm>
            <a:off x="271841" y="4353590"/>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cs typeface="Segoe UI" pitchFamily="34" charset="0"/>
              </a:rPr>
              <a:t>Onboard and manage the employee lifecycle</a:t>
            </a:r>
            <a:endParaRPr lang="en-US" sz="1800" b="1" dirty="0">
              <a:solidFill>
                <a:schemeClr val="bg1"/>
              </a:solidFill>
              <a:ea typeface="Segoe UI" pitchFamily="34" charset="0"/>
              <a:cs typeface="Segoe UI" pitchFamily="34" charset="0"/>
            </a:endParaRPr>
          </a:p>
        </p:txBody>
      </p:sp>
      <p:sp>
        <p:nvSpPr>
          <p:cNvPr id="2" name="Flowchart: Predefined Process 1">
            <a:extLst>
              <a:ext uri="{FF2B5EF4-FFF2-40B4-BE49-F238E27FC236}">
                <a16:creationId xmlns:a16="http://schemas.microsoft.com/office/drawing/2014/main" id="{A7822159-436F-A257-7570-4A92F37A1FF4}"/>
              </a:ext>
            </a:extLst>
          </p:cNvPr>
          <p:cNvSpPr/>
          <p:nvPr/>
        </p:nvSpPr>
        <p:spPr bwMode="auto">
          <a:xfrm>
            <a:off x="5739829" y="14970809"/>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Define employee succession plan</a:t>
            </a:r>
            <a:endParaRPr lang="en-US" sz="1800" dirty="0">
              <a:solidFill>
                <a:sysClr val="windowText" lastClr="000000"/>
              </a:solidFill>
              <a:ea typeface="Segoe UI" pitchFamily="34" charset="0"/>
              <a:cs typeface="Segoe UI" pitchFamily="34" charset="0"/>
            </a:endParaRPr>
          </a:p>
        </p:txBody>
      </p:sp>
      <p:cxnSp>
        <p:nvCxnSpPr>
          <p:cNvPr id="17" name="Connector: Elbow 16">
            <a:extLst>
              <a:ext uri="{FF2B5EF4-FFF2-40B4-BE49-F238E27FC236}">
                <a16:creationId xmlns:a16="http://schemas.microsoft.com/office/drawing/2014/main" id="{4FC9B067-642B-253A-183B-63CBD004E856}"/>
              </a:ext>
            </a:extLst>
          </p:cNvPr>
          <p:cNvCxnSpPr>
            <a:cxnSpLocks/>
            <a:stCxn id="96" idx="2"/>
            <a:endCxn id="49" idx="0"/>
          </p:cNvCxnSpPr>
          <p:nvPr/>
        </p:nvCxnSpPr>
        <p:spPr>
          <a:xfrm rot="16200000" flipH="1">
            <a:off x="9952235" y="3532287"/>
            <a:ext cx="860425" cy="340688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46285C98-5E27-AD62-0A78-0B846A578128}"/>
              </a:ext>
            </a:extLst>
          </p:cNvPr>
          <p:cNvCxnSpPr>
            <a:cxnSpLocks/>
            <a:stCxn id="96" idx="2"/>
            <a:endCxn id="50" idx="0"/>
          </p:cNvCxnSpPr>
          <p:nvPr/>
        </p:nvCxnSpPr>
        <p:spPr>
          <a:xfrm rot="5400000">
            <a:off x="6631118" y="3609868"/>
            <a:ext cx="852242" cy="324353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5">
            <a:extLst>
              <a:ext uri="{FF2B5EF4-FFF2-40B4-BE49-F238E27FC236}">
                <a16:creationId xmlns:a16="http://schemas.microsoft.com/office/drawing/2014/main" id="{7D4FFB02-A967-320F-2D95-6AED75C2736C}"/>
              </a:ext>
            </a:extLst>
          </p:cNvPr>
          <p:cNvCxnSpPr>
            <a:cxnSpLocks/>
            <a:stCxn id="4" idx="2"/>
            <a:endCxn id="98" idx="0"/>
          </p:cNvCxnSpPr>
          <p:nvPr/>
        </p:nvCxnSpPr>
        <p:spPr>
          <a:xfrm rot="16200000" flipH="1">
            <a:off x="5903071" y="11446881"/>
            <a:ext cx="728063" cy="166326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25">
            <a:extLst>
              <a:ext uri="{FF2B5EF4-FFF2-40B4-BE49-F238E27FC236}">
                <a16:creationId xmlns:a16="http://schemas.microsoft.com/office/drawing/2014/main" id="{6CE31182-C23E-061B-C052-A2DAE5AC6F09}"/>
              </a:ext>
            </a:extLst>
          </p:cNvPr>
          <p:cNvCxnSpPr>
            <a:cxnSpLocks/>
            <a:stCxn id="99" idx="2"/>
            <a:endCxn id="86" idx="0"/>
          </p:cNvCxnSpPr>
          <p:nvPr/>
        </p:nvCxnSpPr>
        <p:spPr>
          <a:xfrm>
            <a:off x="8679007" y="7253795"/>
            <a:ext cx="0" cy="73222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25">
            <a:extLst>
              <a:ext uri="{FF2B5EF4-FFF2-40B4-BE49-F238E27FC236}">
                <a16:creationId xmlns:a16="http://schemas.microsoft.com/office/drawing/2014/main" id="{0C214011-B1BA-6CB7-98EC-1F948BDC3CAD}"/>
              </a:ext>
            </a:extLst>
          </p:cNvPr>
          <p:cNvCxnSpPr>
            <a:cxnSpLocks/>
            <a:stCxn id="50" idx="2"/>
            <a:endCxn id="97" idx="0"/>
          </p:cNvCxnSpPr>
          <p:nvPr/>
        </p:nvCxnSpPr>
        <p:spPr>
          <a:xfrm>
            <a:off x="5435470" y="7257957"/>
            <a:ext cx="0" cy="72806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96CE4044-C6E1-ECC3-3B96-CAE30152287B}"/>
              </a:ext>
            </a:extLst>
          </p:cNvPr>
          <p:cNvCxnSpPr>
            <a:cxnSpLocks/>
            <a:stCxn id="98" idx="2"/>
            <a:endCxn id="2" idx="0"/>
          </p:cNvCxnSpPr>
          <p:nvPr/>
        </p:nvCxnSpPr>
        <p:spPr>
          <a:xfrm>
            <a:off x="7098735" y="14242746"/>
            <a:ext cx="12694" cy="72806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BF0E0B7-45B3-6C11-8EE1-FAC265DB8AAE}"/>
              </a:ext>
            </a:extLst>
          </p:cNvPr>
          <p:cNvSpPr/>
          <p:nvPr/>
        </p:nvSpPr>
        <p:spPr bwMode="auto">
          <a:xfrm>
            <a:off x="271841" y="6535275"/>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cs typeface="Segoe UI" pitchFamily="34" charset="0"/>
              </a:rPr>
              <a:t>Manage employee time and attendance</a:t>
            </a:r>
            <a:endParaRPr lang="en-US" sz="1800" b="1" dirty="0">
              <a:solidFill>
                <a:schemeClr val="bg1"/>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5C8C400A-F0D9-7E31-1504-C1543FB25A4C}"/>
              </a:ext>
            </a:extLst>
          </p:cNvPr>
          <p:cNvSpPr/>
          <p:nvPr/>
        </p:nvSpPr>
        <p:spPr bwMode="auto">
          <a:xfrm>
            <a:off x="14173997" y="10314283"/>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cxnSp>
        <p:nvCxnSpPr>
          <p:cNvPr id="66" name="Straight Arrow Connector 65">
            <a:extLst>
              <a:ext uri="{FF2B5EF4-FFF2-40B4-BE49-F238E27FC236}">
                <a16:creationId xmlns:a16="http://schemas.microsoft.com/office/drawing/2014/main" id="{4809165F-3C20-0E23-7A04-5BF797B1C6E8}"/>
              </a:ext>
            </a:extLst>
          </p:cNvPr>
          <p:cNvCxnSpPr>
            <a:cxnSpLocks/>
            <a:stCxn id="149" idx="2"/>
            <a:endCxn id="60" idx="0"/>
          </p:cNvCxnSpPr>
          <p:nvPr/>
        </p:nvCxnSpPr>
        <p:spPr>
          <a:xfrm>
            <a:off x="1643441" y="5953790"/>
            <a:ext cx="0" cy="58148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563ED9F8-1277-0623-7666-983422A3FA50}"/>
              </a:ext>
            </a:extLst>
          </p:cNvPr>
          <p:cNvCxnSpPr>
            <a:cxnSpLocks/>
            <a:stCxn id="60" idx="3"/>
            <a:endCxn id="4" idx="1"/>
          </p:cNvCxnSpPr>
          <p:nvPr/>
        </p:nvCxnSpPr>
        <p:spPr>
          <a:xfrm>
            <a:off x="3015041" y="7335375"/>
            <a:ext cx="1048829" cy="3779008"/>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DAED66A-EF93-CEEE-BC0D-BD180B7A32FF}"/>
              </a:ext>
            </a:extLst>
          </p:cNvPr>
          <p:cNvCxnSpPr>
            <a:cxnSpLocks/>
            <a:stCxn id="149" idx="3"/>
            <a:endCxn id="96" idx="1"/>
          </p:cNvCxnSpPr>
          <p:nvPr/>
        </p:nvCxnSpPr>
        <p:spPr>
          <a:xfrm flipV="1">
            <a:off x="3015041" y="4005415"/>
            <a:ext cx="4292366" cy="114827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419E9016-D0DB-09FF-67A0-FCF7A06A3A8D}"/>
              </a:ext>
            </a:extLst>
          </p:cNvPr>
          <p:cNvCxnSpPr>
            <a:cxnSpLocks/>
            <a:stCxn id="63" idx="3"/>
            <a:endCxn id="103" idx="3"/>
          </p:cNvCxnSpPr>
          <p:nvPr/>
        </p:nvCxnSpPr>
        <p:spPr>
          <a:xfrm flipH="1">
            <a:off x="16889901" y="11114383"/>
            <a:ext cx="27296" cy="4650193"/>
          </a:xfrm>
          <a:prstGeom prst="bentConnector3">
            <a:avLst>
              <a:gd name="adj1" fmla="val -837485"/>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A0224A5D-C04B-46B3-6E49-0EAEEF8AD204}"/>
              </a:ext>
            </a:extLst>
          </p:cNvPr>
          <p:cNvSpPr/>
          <p:nvPr/>
        </p:nvSpPr>
        <p:spPr bwMode="auto">
          <a:xfrm>
            <a:off x="7307407" y="10314283"/>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Perform skill gaps analysis</a:t>
            </a:r>
            <a:endParaRPr lang="en-US" sz="1800" dirty="0">
              <a:solidFill>
                <a:sysClr val="windowText" lastClr="000000"/>
              </a:solidFill>
              <a:ea typeface="Segoe UI" pitchFamily="34" charset="0"/>
              <a:cs typeface="Segoe UI" pitchFamily="34" charset="0"/>
            </a:endParaRPr>
          </a:p>
        </p:txBody>
      </p:sp>
      <p:sp>
        <p:nvSpPr>
          <p:cNvPr id="4" name="Flowchart: Predefined Process 3">
            <a:extLst>
              <a:ext uri="{FF2B5EF4-FFF2-40B4-BE49-F238E27FC236}">
                <a16:creationId xmlns:a16="http://schemas.microsoft.com/office/drawing/2014/main" id="{0A5E89DA-7D72-58A1-9C45-C3F4653BAD76}"/>
              </a:ext>
            </a:extLst>
          </p:cNvPr>
          <p:cNvSpPr/>
          <p:nvPr/>
        </p:nvSpPr>
        <p:spPr bwMode="auto">
          <a:xfrm>
            <a:off x="4063870" y="10314283"/>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Review and document employee performance</a:t>
            </a:r>
            <a:endParaRPr lang="en-US" sz="1800" dirty="0">
              <a:solidFill>
                <a:sysClr val="windowText" lastClr="000000"/>
              </a:solidFill>
              <a:ea typeface="Segoe UI" pitchFamily="34" charset="0"/>
              <a:cs typeface="Segoe UI" pitchFamily="34" charset="0"/>
            </a:endParaRPr>
          </a:p>
        </p:txBody>
      </p:sp>
      <p:sp>
        <p:nvSpPr>
          <p:cNvPr id="6" name="Flowchart: Predefined Process 5">
            <a:extLst>
              <a:ext uri="{FF2B5EF4-FFF2-40B4-BE49-F238E27FC236}">
                <a16:creationId xmlns:a16="http://schemas.microsoft.com/office/drawing/2014/main" id="{507602E1-C80A-9F74-C9D2-A5E8A37DDB68}"/>
              </a:ext>
            </a:extLst>
          </p:cNvPr>
          <p:cNvSpPr/>
          <p:nvPr/>
        </p:nvSpPr>
        <p:spPr bwMode="auto">
          <a:xfrm>
            <a:off x="10714287" y="7986020"/>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Define employee learning plans</a:t>
            </a:r>
            <a:endParaRPr lang="en-US" sz="1800" dirty="0">
              <a:solidFill>
                <a:sysClr val="windowText" lastClr="000000"/>
              </a:solidFill>
              <a:ea typeface="Segoe UI" pitchFamily="34" charset="0"/>
              <a:cs typeface="Segoe UI" pitchFamily="34" charset="0"/>
            </a:endParaRPr>
          </a:p>
        </p:txBody>
      </p:sp>
      <p:sp>
        <p:nvSpPr>
          <p:cNvPr id="7" name="Flowchart: Predefined Process 6">
            <a:extLst>
              <a:ext uri="{FF2B5EF4-FFF2-40B4-BE49-F238E27FC236}">
                <a16:creationId xmlns:a16="http://schemas.microsoft.com/office/drawing/2014/main" id="{01F127CB-A7EA-65FF-FD47-7372AB717E96}"/>
              </a:ext>
            </a:extLst>
          </p:cNvPr>
          <p:cNvSpPr/>
          <p:nvPr/>
        </p:nvSpPr>
        <p:spPr bwMode="auto">
          <a:xfrm>
            <a:off x="10714287" y="10314283"/>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Assign courses to employees</a:t>
            </a:r>
            <a:endParaRPr lang="en-US" sz="1800" dirty="0">
              <a:solidFill>
                <a:sysClr val="windowText" lastClr="000000"/>
              </a:solidFill>
              <a:ea typeface="Segoe UI" pitchFamily="34" charset="0"/>
              <a:cs typeface="Segoe UI" pitchFamily="34" charset="0"/>
            </a:endParaRPr>
          </a:p>
        </p:txBody>
      </p:sp>
      <p:sp>
        <p:nvSpPr>
          <p:cNvPr id="8" name="Flowchart: Predefined Process 7">
            <a:extLst>
              <a:ext uri="{FF2B5EF4-FFF2-40B4-BE49-F238E27FC236}">
                <a16:creationId xmlns:a16="http://schemas.microsoft.com/office/drawing/2014/main" id="{97BEA82B-6914-9107-069D-A72B703904EE}"/>
              </a:ext>
            </a:extLst>
          </p:cNvPr>
          <p:cNvSpPr/>
          <p:nvPr/>
        </p:nvSpPr>
        <p:spPr bwMode="auto">
          <a:xfrm>
            <a:off x="10714287" y="12642546"/>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ea typeface="Segoe UI" pitchFamily="34" charset="0"/>
                <a:cs typeface="Segoe UI" pitchFamily="34" charset="0"/>
              </a:rPr>
              <a:t>Record course progress and results</a:t>
            </a:r>
            <a:endParaRPr lang="en-US" sz="1800" dirty="0">
              <a:solidFill>
                <a:sysClr val="windowText" lastClr="000000"/>
              </a:solidFill>
              <a:ea typeface="Segoe UI" pitchFamily="34" charset="0"/>
              <a:cs typeface="Segoe UI" pitchFamily="34" charset="0"/>
            </a:endParaRPr>
          </a:p>
        </p:txBody>
      </p:sp>
      <p:sp>
        <p:nvSpPr>
          <p:cNvPr id="9" name="Flowchart: Predefined Process 8">
            <a:extLst>
              <a:ext uri="{FF2B5EF4-FFF2-40B4-BE49-F238E27FC236}">
                <a16:creationId xmlns:a16="http://schemas.microsoft.com/office/drawing/2014/main" id="{53457A2C-56F4-D26C-A317-2DCA1E6BC946}"/>
              </a:ext>
            </a:extLst>
          </p:cNvPr>
          <p:cNvSpPr/>
          <p:nvPr/>
        </p:nvSpPr>
        <p:spPr bwMode="auto">
          <a:xfrm>
            <a:off x="10714287" y="14970809"/>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ea typeface="Segoe UI" pitchFamily="34" charset="0"/>
                <a:cs typeface="Segoe UI" pitchFamily="34" charset="0"/>
              </a:rPr>
              <a:t>Analyze and report on employee learning</a:t>
            </a:r>
            <a:endParaRPr lang="en-US" sz="1800" dirty="0">
              <a:solidFill>
                <a:sysClr val="windowText" lastClr="000000"/>
              </a:solidFill>
              <a:ea typeface="Segoe UI" pitchFamily="34" charset="0"/>
              <a:cs typeface="Segoe UI" pitchFamily="34" charset="0"/>
            </a:endParaRPr>
          </a:p>
        </p:txBody>
      </p:sp>
      <p:cxnSp>
        <p:nvCxnSpPr>
          <p:cNvPr id="57" name="Connector: Elbow 25">
            <a:extLst>
              <a:ext uri="{FF2B5EF4-FFF2-40B4-BE49-F238E27FC236}">
                <a16:creationId xmlns:a16="http://schemas.microsoft.com/office/drawing/2014/main" id="{D8B395DF-17B1-4D02-4B3C-C6212C49BCCE}"/>
              </a:ext>
            </a:extLst>
          </p:cNvPr>
          <p:cNvCxnSpPr>
            <a:cxnSpLocks/>
            <a:stCxn id="97" idx="2"/>
            <a:endCxn id="4" idx="0"/>
          </p:cNvCxnSpPr>
          <p:nvPr/>
        </p:nvCxnSpPr>
        <p:spPr>
          <a:xfrm>
            <a:off x="5435470" y="9586220"/>
            <a:ext cx="0" cy="72806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25">
            <a:extLst>
              <a:ext uri="{FF2B5EF4-FFF2-40B4-BE49-F238E27FC236}">
                <a16:creationId xmlns:a16="http://schemas.microsoft.com/office/drawing/2014/main" id="{C5E59A55-EC0D-3685-793B-30E5A4B08814}"/>
              </a:ext>
            </a:extLst>
          </p:cNvPr>
          <p:cNvCxnSpPr>
            <a:cxnSpLocks/>
            <a:stCxn id="3" idx="2"/>
            <a:endCxn id="98" idx="0"/>
          </p:cNvCxnSpPr>
          <p:nvPr/>
        </p:nvCxnSpPr>
        <p:spPr>
          <a:xfrm rot="5400000">
            <a:off x="7524840" y="11488378"/>
            <a:ext cx="728063" cy="1580272"/>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25">
            <a:extLst>
              <a:ext uri="{FF2B5EF4-FFF2-40B4-BE49-F238E27FC236}">
                <a16:creationId xmlns:a16="http://schemas.microsoft.com/office/drawing/2014/main" id="{93FF5523-1507-8215-1DEF-8DA10E4E08D7}"/>
              </a:ext>
            </a:extLst>
          </p:cNvPr>
          <p:cNvCxnSpPr>
            <a:cxnSpLocks/>
            <a:stCxn id="98" idx="3"/>
            <a:endCxn id="49" idx="1"/>
          </p:cNvCxnSpPr>
          <p:nvPr/>
        </p:nvCxnSpPr>
        <p:spPr>
          <a:xfrm flipV="1">
            <a:off x="8470335" y="6466040"/>
            <a:ext cx="2243952" cy="6976606"/>
          </a:xfrm>
          <a:prstGeom prst="bentConnector3">
            <a:avLst>
              <a:gd name="adj1" fmla="val 8527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25">
            <a:extLst>
              <a:ext uri="{FF2B5EF4-FFF2-40B4-BE49-F238E27FC236}">
                <a16:creationId xmlns:a16="http://schemas.microsoft.com/office/drawing/2014/main" id="{DD0D7A6E-7DFB-92E0-534E-61DB1703DE2A}"/>
              </a:ext>
            </a:extLst>
          </p:cNvPr>
          <p:cNvCxnSpPr>
            <a:cxnSpLocks/>
            <a:stCxn id="2" idx="3"/>
            <a:endCxn id="49" idx="1"/>
          </p:cNvCxnSpPr>
          <p:nvPr/>
        </p:nvCxnSpPr>
        <p:spPr>
          <a:xfrm flipV="1">
            <a:off x="8483029" y="6466040"/>
            <a:ext cx="2231258" cy="9304869"/>
          </a:xfrm>
          <a:prstGeom prst="bentConnector3">
            <a:avLst>
              <a:gd name="adj1" fmla="val 84865"/>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25">
            <a:extLst>
              <a:ext uri="{FF2B5EF4-FFF2-40B4-BE49-F238E27FC236}">
                <a16:creationId xmlns:a16="http://schemas.microsoft.com/office/drawing/2014/main" id="{1BE0C8BD-7754-DED7-97AD-DA2777D8BE36}"/>
              </a:ext>
            </a:extLst>
          </p:cNvPr>
          <p:cNvCxnSpPr>
            <a:cxnSpLocks/>
            <a:stCxn id="49" idx="2"/>
            <a:endCxn id="6" idx="0"/>
          </p:cNvCxnSpPr>
          <p:nvPr/>
        </p:nvCxnSpPr>
        <p:spPr>
          <a:xfrm>
            <a:off x="12085887" y="7266140"/>
            <a:ext cx="0" cy="71988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25">
            <a:extLst>
              <a:ext uri="{FF2B5EF4-FFF2-40B4-BE49-F238E27FC236}">
                <a16:creationId xmlns:a16="http://schemas.microsoft.com/office/drawing/2014/main" id="{385F68F9-FF3B-1DBF-EC25-6632F56412E2}"/>
              </a:ext>
            </a:extLst>
          </p:cNvPr>
          <p:cNvCxnSpPr>
            <a:cxnSpLocks/>
            <a:stCxn id="6" idx="2"/>
            <a:endCxn id="7" idx="0"/>
          </p:cNvCxnSpPr>
          <p:nvPr/>
        </p:nvCxnSpPr>
        <p:spPr>
          <a:xfrm>
            <a:off x="12085887" y="9586220"/>
            <a:ext cx="0" cy="72806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25">
            <a:extLst>
              <a:ext uri="{FF2B5EF4-FFF2-40B4-BE49-F238E27FC236}">
                <a16:creationId xmlns:a16="http://schemas.microsoft.com/office/drawing/2014/main" id="{F3932D41-3ECD-BCA8-47CA-9EA7D02D7098}"/>
              </a:ext>
            </a:extLst>
          </p:cNvPr>
          <p:cNvCxnSpPr>
            <a:cxnSpLocks/>
            <a:stCxn id="7" idx="2"/>
            <a:endCxn id="8" idx="0"/>
          </p:cNvCxnSpPr>
          <p:nvPr/>
        </p:nvCxnSpPr>
        <p:spPr>
          <a:xfrm>
            <a:off x="12085887" y="11914483"/>
            <a:ext cx="0" cy="72806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25">
            <a:extLst>
              <a:ext uri="{FF2B5EF4-FFF2-40B4-BE49-F238E27FC236}">
                <a16:creationId xmlns:a16="http://schemas.microsoft.com/office/drawing/2014/main" id="{1EE00168-97D8-C1D8-6295-E9A6C108DA3C}"/>
              </a:ext>
            </a:extLst>
          </p:cNvPr>
          <p:cNvCxnSpPr>
            <a:cxnSpLocks/>
            <a:stCxn id="8" idx="2"/>
            <a:endCxn id="9" idx="0"/>
          </p:cNvCxnSpPr>
          <p:nvPr/>
        </p:nvCxnSpPr>
        <p:spPr>
          <a:xfrm>
            <a:off x="12085887" y="14242746"/>
            <a:ext cx="0" cy="72806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25">
            <a:extLst>
              <a:ext uri="{FF2B5EF4-FFF2-40B4-BE49-F238E27FC236}">
                <a16:creationId xmlns:a16="http://schemas.microsoft.com/office/drawing/2014/main" id="{12E45156-AC7B-7FCD-6372-23CDDB50CB17}"/>
              </a:ext>
            </a:extLst>
          </p:cNvPr>
          <p:cNvCxnSpPr>
            <a:cxnSpLocks/>
            <a:stCxn id="86" idx="2"/>
            <a:endCxn id="3" idx="0"/>
          </p:cNvCxnSpPr>
          <p:nvPr/>
        </p:nvCxnSpPr>
        <p:spPr>
          <a:xfrm>
            <a:off x="8679007" y="9586220"/>
            <a:ext cx="0" cy="72806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25">
            <a:extLst>
              <a:ext uri="{FF2B5EF4-FFF2-40B4-BE49-F238E27FC236}">
                <a16:creationId xmlns:a16="http://schemas.microsoft.com/office/drawing/2014/main" id="{551B6E39-DCF8-0058-22FE-0F731863FEB0}"/>
              </a:ext>
            </a:extLst>
          </p:cNvPr>
          <p:cNvCxnSpPr>
            <a:cxnSpLocks/>
            <a:stCxn id="96" idx="2"/>
            <a:endCxn id="99" idx="0"/>
          </p:cNvCxnSpPr>
          <p:nvPr/>
        </p:nvCxnSpPr>
        <p:spPr>
          <a:xfrm rot="5400000">
            <a:off x="8254967" y="5229555"/>
            <a:ext cx="848080" cy="1270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25">
            <a:extLst>
              <a:ext uri="{FF2B5EF4-FFF2-40B4-BE49-F238E27FC236}">
                <a16:creationId xmlns:a16="http://schemas.microsoft.com/office/drawing/2014/main" id="{ECE9D8A0-6747-3FBE-22AC-FF14BE7148C9}"/>
              </a:ext>
            </a:extLst>
          </p:cNvPr>
          <p:cNvCxnSpPr>
            <a:cxnSpLocks/>
            <a:stCxn id="9" idx="3"/>
            <a:endCxn id="103" idx="1"/>
          </p:cNvCxnSpPr>
          <p:nvPr/>
        </p:nvCxnSpPr>
        <p:spPr>
          <a:xfrm flipV="1">
            <a:off x="13457487" y="15764576"/>
            <a:ext cx="689214" cy="633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6" name="Oval 135">
            <a:extLst>
              <a:ext uri="{FF2B5EF4-FFF2-40B4-BE49-F238E27FC236}">
                <a16:creationId xmlns:a16="http://schemas.microsoft.com/office/drawing/2014/main" id="{F8667003-7ABA-5ACF-DC16-A135808CC628}"/>
              </a:ext>
            </a:extLst>
          </p:cNvPr>
          <p:cNvSpPr/>
          <p:nvPr/>
        </p:nvSpPr>
        <p:spPr bwMode="auto">
          <a:xfrm>
            <a:off x="6099149" y="6735011"/>
            <a:ext cx="768228" cy="771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37" name="Oval 136">
            <a:extLst>
              <a:ext uri="{FF2B5EF4-FFF2-40B4-BE49-F238E27FC236}">
                <a16:creationId xmlns:a16="http://schemas.microsoft.com/office/drawing/2014/main" id="{8C848325-8439-EF91-7021-BB34BDD686F4}"/>
              </a:ext>
            </a:extLst>
          </p:cNvPr>
          <p:cNvSpPr/>
          <p:nvPr/>
        </p:nvSpPr>
        <p:spPr bwMode="auto">
          <a:xfrm>
            <a:off x="16301065" y="11506869"/>
            <a:ext cx="768228" cy="771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38" name="Oval 137">
            <a:extLst>
              <a:ext uri="{FF2B5EF4-FFF2-40B4-BE49-F238E27FC236}">
                <a16:creationId xmlns:a16="http://schemas.microsoft.com/office/drawing/2014/main" id="{751CE35A-5447-0AD2-9188-44C9E791EB1E}"/>
              </a:ext>
            </a:extLst>
          </p:cNvPr>
          <p:cNvSpPr/>
          <p:nvPr/>
        </p:nvSpPr>
        <p:spPr bwMode="auto">
          <a:xfrm>
            <a:off x="6061879" y="9202211"/>
            <a:ext cx="768228" cy="771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39" name="Oval 138">
            <a:extLst>
              <a:ext uri="{FF2B5EF4-FFF2-40B4-BE49-F238E27FC236}">
                <a16:creationId xmlns:a16="http://schemas.microsoft.com/office/drawing/2014/main" id="{D6781ACD-238C-F4DC-14E1-09ED80A55D68}"/>
              </a:ext>
            </a:extLst>
          </p:cNvPr>
          <p:cNvSpPr/>
          <p:nvPr/>
        </p:nvSpPr>
        <p:spPr bwMode="auto">
          <a:xfrm>
            <a:off x="9314328" y="11501326"/>
            <a:ext cx="768228" cy="771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140" name="Oval 139">
            <a:extLst>
              <a:ext uri="{FF2B5EF4-FFF2-40B4-BE49-F238E27FC236}">
                <a16:creationId xmlns:a16="http://schemas.microsoft.com/office/drawing/2014/main" id="{3D346218-0589-A0D0-CBFF-81AD2E66B01D}"/>
              </a:ext>
            </a:extLst>
          </p:cNvPr>
          <p:cNvSpPr/>
          <p:nvPr/>
        </p:nvSpPr>
        <p:spPr bwMode="auto">
          <a:xfrm>
            <a:off x="7749251" y="16113152"/>
            <a:ext cx="768228" cy="7716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Tree>
    <p:extLst>
      <p:ext uri="{BB962C8B-B14F-4D97-AF65-F5344CB8AC3E}">
        <p14:creationId xmlns:p14="http://schemas.microsoft.com/office/powerpoint/2010/main" val="3362848540"/>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745707" y="1665027"/>
            <a:ext cx="7904607" cy="14515815"/>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32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038546" y="2356494"/>
            <a:ext cx="2743200" cy="685800"/>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038546" y="3672216"/>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a:off x="3410146" y="3042294"/>
            <a:ext cx="0" cy="62992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0002733" y="9281387"/>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Review and approve timesheets</a:t>
            </a:r>
            <a:endParaRPr lang="en-US" sz="1800" dirty="0">
              <a:solidFill>
                <a:sysClr val="windowText" lastClr="000000"/>
              </a:soli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8095418" y="3672216"/>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employee time and attendance</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10002732" y="11624319"/>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Adjust and correct timesheets</a:t>
            </a:r>
            <a:endParaRPr lang="en-US" sz="1800" dirty="0">
              <a:solidFill>
                <a:sysClr val="windowText" lastClr="000000"/>
              </a:solidFill>
              <a:ea typeface="Segoe UI" pitchFamily="34" charset="0"/>
              <a:cs typeface="Segoe UI" pitchFamily="34" charset="0"/>
            </a:endParaRP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295572" y="11003141"/>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Request time off</a:t>
            </a:r>
            <a:endParaRPr lang="en-US" sz="1800" dirty="0">
              <a:solidFill>
                <a:sysClr val="windowText" lastClr="000000"/>
              </a:solidFill>
              <a:ea typeface="Segoe UI" pitchFamily="34" charset="0"/>
              <a:cs typeface="Segoe UI" pitchFamily="34" charset="0"/>
            </a:endParaRP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6295572" y="8560356"/>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ea typeface="Segoe UI" pitchFamily="34" charset="0"/>
                <a:cs typeface="Segoe UI" pitchFamily="34" charset="0"/>
              </a:rPr>
              <a:t>Record employee absences</a:t>
            </a:r>
            <a:endParaRPr lang="en-US" sz="1800" dirty="0">
              <a:solidFill>
                <a:sysClr val="windowText" lastClr="000000"/>
              </a:solidFill>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173997" y="15380742"/>
            <a:ext cx="2743200" cy="685800"/>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16" name="Straight Arrow Connector 115">
            <a:extLst>
              <a:ext uri="{FF2B5EF4-FFF2-40B4-BE49-F238E27FC236}">
                <a16:creationId xmlns:a16="http://schemas.microsoft.com/office/drawing/2014/main" id="{F64EAC6D-B976-98BC-94A9-3F3FBD8F4DB9}"/>
              </a:ext>
            </a:extLst>
          </p:cNvPr>
          <p:cNvCxnSpPr>
            <a:cxnSpLocks/>
            <a:stCxn id="15" idx="2"/>
            <a:endCxn id="149" idx="0"/>
          </p:cNvCxnSpPr>
          <p:nvPr/>
        </p:nvCxnSpPr>
        <p:spPr>
          <a:xfrm>
            <a:off x="3410146" y="5272416"/>
            <a:ext cx="0" cy="58148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Flowchart: Predefined Process 48">
            <a:extLst>
              <a:ext uri="{FF2B5EF4-FFF2-40B4-BE49-F238E27FC236}">
                <a16:creationId xmlns:a16="http://schemas.microsoft.com/office/drawing/2014/main" id="{B63F6C2A-DE85-B06B-ABC0-50E4C10F0298}"/>
              </a:ext>
            </a:extLst>
          </p:cNvPr>
          <p:cNvSpPr/>
          <p:nvPr/>
        </p:nvSpPr>
        <p:spPr bwMode="auto">
          <a:xfrm>
            <a:off x="6295572" y="13224519"/>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rPr>
              <a:t>Create and submit timesheets</a:t>
            </a:r>
          </a:p>
        </p:txBody>
      </p:sp>
      <p:sp>
        <p:nvSpPr>
          <p:cNvPr id="50" name="Flowchart: Predefined Process 49">
            <a:extLst>
              <a:ext uri="{FF2B5EF4-FFF2-40B4-BE49-F238E27FC236}">
                <a16:creationId xmlns:a16="http://schemas.microsoft.com/office/drawing/2014/main" id="{2C6CCC08-2467-D1CA-E3ED-D6C81F95CD62}"/>
              </a:ext>
            </a:extLst>
          </p:cNvPr>
          <p:cNvSpPr/>
          <p:nvPr/>
        </p:nvSpPr>
        <p:spPr bwMode="auto">
          <a:xfrm>
            <a:off x="6295572" y="6104385"/>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rPr>
              <a:t>Define and manage time and attendance policies</a:t>
            </a:r>
          </a:p>
        </p:txBody>
      </p:sp>
      <p:sp>
        <p:nvSpPr>
          <p:cNvPr id="149" name="Rectangle 148">
            <a:extLst>
              <a:ext uri="{FF2B5EF4-FFF2-40B4-BE49-F238E27FC236}">
                <a16:creationId xmlns:a16="http://schemas.microsoft.com/office/drawing/2014/main" id="{941A1B33-A690-89D9-F0BF-D1C4A06DCD8F}"/>
              </a:ext>
            </a:extLst>
          </p:cNvPr>
          <p:cNvSpPr/>
          <p:nvPr/>
        </p:nvSpPr>
        <p:spPr bwMode="auto">
          <a:xfrm>
            <a:off x="2038546" y="5853901"/>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cs typeface="Segoe UI" pitchFamily="34" charset="0"/>
              </a:rPr>
              <a:t>Onboard and manage the employee lifecycle</a:t>
            </a:r>
            <a:endParaRPr lang="en-US" sz="1800" b="1" dirty="0">
              <a:solidFill>
                <a:schemeClr val="bg1"/>
              </a:solidFill>
              <a:ea typeface="Segoe UI" pitchFamily="34" charset="0"/>
              <a:cs typeface="Segoe UI" pitchFamily="34" charset="0"/>
            </a:endParaRPr>
          </a:p>
        </p:txBody>
      </p:sp>
      <p:cxnSp>
        <p:nvCxnSpPr>
          <p:cNvPr id="23" name="Connector: Elbow 22">
            <a:extLst>
              <a:ext uri="{FF2B5EF4-FFF2-40B4-BE49-F238E27FC236}">
                <a16:creationId xmlns:a16="http://schemas.microsoft.com/office/drawing/2014/main" id="{46285C98-5E27-AD62-0A78-0B846A578128}"/>
              </a:ext>
            </a:extLst>
          </p:cNvPr>
          <p:cNvCxnSpPr>
            <a:cxnSpLocks/>
            <a:stCxn id="96" idx="2"/>
            <a:endCxn id="50" idx="0"/>
          </p:cNvCxnSpPr>
          <p:nvPr/>
        </p:nvCxnSpPr>
        <p:spPr>
          <a:xfrm rot="5400000">
            <a:off x="8151111" y="4788477"/>
            <a:ext cx="831969" cy="1799846"/>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E0EEC5D-1107-0F72-D534-29318C3F0ACE}"/>
              </a:ext>
            </a:extLst>
          </p:cNvPr>
          <p:cNvCxnSpPr>
            <a:cxnSpLocks/>
            <a:stCxn id="50" idx="2"/>
            <a:endCxn id="99" idx="0"/>
          </p:cNvCxnSpPr>
          <p:nvPr/>
        </p:nvCxnSpPr>
        <p:spPr>
          <a:xfrm>
            <a:off x="7667172" y="7704585"/>
            <a:ext cx="0" cy="85577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5">
            <a:extLst>
              <a:ext uri="{FF2B5EF4-FFF2-40B4-BE49-F238E27FC236}">
                <a16:creationId xmlns:a16="http://schemas.microsoft.com/office/drawing/2014/main" id="{7D4FFB02-A967-320F-2D95-6AED75C2736C}"/>
              </a:ext>
            </a:extLst>
          </p:cNvPr>
          <p:cNvCxnSpPr>
            <a:cxnSpLocks/>
          </p:cNvCxnSpPr>
          <p:nvPr/>
        </p:nvCxnSpPr>
        <p:spPr>
          <a:xfrm>
            <a:off x="7667172" y="10160556"/>
            <a:ext cx="0" cy="84258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25">
            <a:extLst>
              <a:ext uri="{FF2B5EF4-FFF2-40B4-BE49-F238E27FC236}">
                <a16:creationId xmlns:a16="http://schemas.microsoft.com/office/drawing/2014/main" id="{6CE31182-C23E-061B-C052-A2DAE5AC6F09}"/>
              </a:ext>
            </a:extLst>
          </p:cNvPr>
          <p:cNvCxnSpPr>
            <a:cxnSpLocks/>
            <a:stCxn id="49" idx="3"/>
            <a:endCxn id="86" idx="1"/>
          </p:cNvCxnSpPr>
          <p:nvPr/>
        </p:nvCxnSpPr>
        <p:spPr>
          <a:xfrm flipV="1">
            <a:off x="9038772" y="10081487"/>
            <a:ext cx="963961" cy="3943132"/>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25">
            <a:extLst>
              <a:ext uri="{FF2B5EF4-FFF2-40B4-BE49-F238E27FC236}">
                <a16:creationId xmlns:a16="http://schemas.microsoft.com/office/drawing/2014/main" id="{0C214011-B1BA-6CB7-98EC-1F948BDC3CAD}"/>
              </a:ext>
            </a:extLst>
          </p:cNvPr>
          <p:cNvCxnSpPr>
            <a:cxnSpLocks/>
            <a:stCxn id="86" idx="2"/>
            <a:endCxn id="97" idx="0"/>
          </p:cNvCxnSpPr>
          <p:nvPr/>
        </p:nvCxnSpPr>
        <p:spPr>
          <a:xfrm flipH="1">
            <a:off x="11374332" y="10881587"/>
            <a:ext cx="1" cy="74273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3B318F1E-93F0-2598-8C2D-E12EE14FA475}"/>
              </a:ext>
            </a:extLst>
          </p:cNvPr>
          <p:cNvSpPr/>
          <p:nvPr/>
        </p:nvSpPr>
        <p:spPr bwMode="auto">
          <a:xfrm>
            <a:off x="2038546" y="8035586"/>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59" name="Rectangle 58">
            <a:extLst>
              <a:ext uri="{FF2B5EF4-FFF2-40B4-BE49-F238E27FC236}">
                <a16:creationId xmlns:a16="http://schemas.microsoft.com/office/drawing/2014/main" id="{6B0EFD2D-3340-1A70-B054-B13A6D60DF25}"/>
              </a:ext>
            </a:extLst>
          </p:cNvPr>
          <p:cNvSpPr/>
          <p:nvPr/>
        </p:nvSpPr>
        <p:spPr bwMode="auto">
          <a:xfrm>
            <a:off x="2038546" y="10217272"/>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62" name="Rectangle 61">
            <a:extLst>
              <a:ext uri="{FF2B5EF4-FFF2-40B4-BE49-F238E27FC236}">
                <a16:creationId xmlns:a16="http://schemas.microsoft.com/office/drawing/2014/main" id="{B1C41765-B5E7-1409-E71A-7C808C18ECD8}"/>
              </a:ext>
            </a:extLst>
          </p:cNvPr>
          <p:cNvSpPr/>
          <p:nvPr/>
        </p:nvSpPr>
        <p:spPr bwMode="auto">
          <a:xfrm>
            <a:off x="14200179" y="13229475"/>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72" name="Connector: Elbow 71">
            <a:extLst>
              <a:ext uri="{FF2B5EF4-FFF2-40B4-BE49-F238E27FC236}">
                <a16:creationId xmlns:a16="http://schemas.microsoft.com/office/drawing/2014/main" id="{563ED9F8-1277-0623-7666-983422A3FA50}"/>
              </a:ext>
            </a:extLst>
          </p:cNvPr>
          <p:cNvCxnSpPr>
            <a:cxnSpLocks/>
            <a:stCxn id="149" idx="3"/>
            <a:endCxn id="96" idx="1"/>
          </p:cNvCxnSpPr>
          <p:nvPr/>
        </p:nvCxnSpPr>
        <p:spPr>
          <a:xfrm flipV="1">
            <a:off x="4781746" y="4472316"/>
            <a:ext cx="3313672" cy="2181685"/>
          </a:xfrm>
          <a:prstGeom prst="bentConnector3">
            <a:avLst>
              <a:gd name="adj1" fmla="val 35585"/>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26A66FA2-8560-07EA-FA73-927FBA20BEED}"/>
              </a:ext>
            </a:extLst>
          </p:cNvPr>
          <p:cNvCxnSpPr>
            <a:cxnSpLocks/>
            <a:stCxn id="58" idx="3"/>
            <a:endCxn id="49" idx="1"/>
          </p:cNvCxnSpPr>
          <p:nvPr/>
        </p:nvCxnSpPr>
        <p:spPr>
          <a:xfrm>
            <a:off x="4781746" y="8835686"/>
            <a:ext cx="1513826" cy="5188933"/>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DAED66A-EF93-CEEE-BC0D-BD180B7A32FF}"/>
              </a:ext>
            </a:extLst>
          </p:cNvPr>
          <p:cNvCxnSpPr>
            <a:cxnSpLocks/>
            <a:stCxn id="59" idx="3"/>
            <a:endCxn id="49" idx="1"/>
          </p:cNvCxnSpPr>
          <p:nvPr/>
        </p:nvCxnSpPr>
        <p:spPr>
          <a:xfrm>
            <a:off x="4781746" y="11017372"/>
            <a:ext cx="1513826" cy="300724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198094F6-478F-0D32-C891-472FDB720FAE}"/>
              </a:ext>
            </a:extLst>
          </p:cNvPr>
          <p:cNvCxnSpPr>
            <a:cxnSpLocks/>
            <a:stCxn id="49" idx="2"/>
            <a:endCxn id="74" idx="1"/>
          </p:cNvCxnSpPr>
          <p:nvPr/>
        </p:nvCxnSpPr>
        <p:spPr>
          <a:xfrm rot="5400000" flipH="1" flipV="1">
            <a:off x="8370224" y="9007855"/>
            <a:ext cx="5113812" cy="6519916"/>
          </a:xfrm>
          <a:prstGeom prst="bentConnector4">
            <a:avLst>
              <a:gd name="adj1" fmla="val -4470"/>
              <a:gd name="adj2" fmla="val 8564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439C7851-8CC4-2F8E-6F7E-A86E05AFDBA8}"/>
              </a:ext>
            </a:extLst>
          </p:cNvPr>
          <p:cNvCxnSpPr>
            <a:cxnSpLocks/>
            <a:stCxn id="49" idx="2"/>
            <a:endCxn id="75" idx="1"/>
          </p:cNvCxnSpPr>
          <p:nvPr/>
        </p:nvCxnSpPr>
        <p:spPr>
          <a:xfrm rot="5400000" flipH="1" flipV="1">
            <a:off x="9453924" y="10091556"/>
            <a:ext cx="2946411" cy="6519916"/>
          </a:xfrm>
          <a:prstGeom prst="bentConnector4">
            <a:avLst>
              <a:gd name="adj1" fmla="val -7759"/>
              <a:gd name="adj2" fmla="val 85624"/>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0A025BF-4FBA-CBD4-D4E2-5E69470AC428}"/>
              </a:ext>
            </a:extLst>
          </p:cNvPr>
          <p:cNvCxnSpPr>
            <a:cxnSpLocks/>
            <a:stCxn id="49" idx="2"/>
            <a:endCxn id="62" idx="1"/>
          </p:cNvCxnSpPr>
          <p:nvPr/>
        </p:nvCxnSpPr>
        <p:spPr>
          <a:xfrm rot="5400000" flipH="1" flipV="1">
            <a:off x="10536103" y="11160643"/>
            <a:ext cx="795144" cy="6533007"/>
          </a:xfrm>
          <a:prstGeom prst="bentConnector4">
            <a:avLst>
              <a:gd name="adj1" fmla="val -28750"/>
              <a:gd name="adj2" fmla="val 8542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419E9016-D0DB-09FF-67A0-FCF7A06A3A8D}"/>
              </a:ext>
            </a:extLst>
          </p:cNvPr>
          <p:cNvCxnSpPr>
            <a:cxnSpLocks/>
            <a:stCxn id="74" idx="3"/>
            <a:endCxn id="103" idx="3"/>
          </p:cNvCxnSpPr>
          <p:nvPr/>
        </p:nvCxnSpPr>
        <p:spPr>
          <a:xfrm flipH="1">
            <a:off x="16917197" y="9710907"/>
            <a:ext cx="13091" cy="6012735"/>
          </a:xfrm>
          <a:prstGeom prst="bentConnector3">
            <a:avLst>
              <a:gd name="adj1" fmla="val -174623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8715F57F-8ADF-62A6-508A-FB945F0DFE36}"/>
              </a:ext>
            </a:extLst>
          </p:cNvPr>
          <p:cNvCxnSpPr>
            <a:cxnSpLocks/>
            <a:stCxn id="73" idx="3"/>
            <a:endCxn id="103" idx="3"/>
          </p:cNvCxnSpPr>
          <p:nvPr/>
        </p:nvCxnSpPr>
        <p:spPr>
          <a:xfrm flipH="1">
            <a:off x="16917197" y="7543506"/>
            <a:ext cx="13091" cy="8180136"/>
          </a:xfrm>
          <a:prstGeom prst="bentConnector3">
            <a:avLst>
              <a:gd name="adj1" fmla="val -174623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537D499F-A454-73BB-1317-171715119C9B}"/>
              </a:ext>
            </a:extLst>
          </p:cNvPr>
          <p:cNvCxnSpPr>
            <a:cxnSpLocks/>
            <a:stCxn id="62" idx="3"/>
            <a:endCxn id="103" idx="3"/>
          </p:cNvCxnSpPr>
          <p:nvPr/>
        </p:nvCxnSpPr>
        <p:spPr>
          <a:xfrm flipH="1">
            <a:off x="16917197" y="14029575"/>
            <a:ext cx="26182" cy="1694067"/>
          </a:xfrm>
          <a:prstGeom prst="bentConnector3">
            <a:avLst>
              <a:gd name="adj1" fmla="val -873119"/>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4A426B9-21CA-1B0C-5240-51923DFA3752}"/>
              </a:ext>
            </a:extLst>
          </p:cNvPr>
          <p:cNvSpPr/>
          <p:nvPr/>
        </p:nvSpPr>
        <p:spPr bwMode="auto">
          <a:xfrm>
            <a:off x="2038546" y="12384673"/>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9" name="Rectangle 8">
            <a:extLst>
              <a:ext uri="{FF2B5EF4-FFF2-40B4-BE49-F238E27FC236}">
                <a16:creationId xmlns:a16="http://schemas.microsoft.com/office/drawing/2014/main" id="{8FE1922F-AE2F-12AB-006E-0F4F8D67D5AE}"/>
              </a:ext>
            </a:extLst>
          </p:cNvPr>
          <p:cNvSpPr/>
          <p:nvPr/>
        </p:nvSpPr>
        <p:spPr bwMode="auto">
          <a:xfrm>
            <a:off x="2038546" y="14552074"/>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cxnSp>
        <p:nvCxnSpPr>
          <p:cNvPr id="41" name="Connector: Elbow 40">
            <a:extLst>
              <a:ext uri="{FF2B5EF4-FFF2-40B4-BE49-F238E27FC236}">
                <a16:creationId xmlns:a16="http://schemas.microsoft.com/office/drawing/2014/main" id="{7DAA9CFF-89CD-C5A3-B181-6B36719A6DF5}"/>
              </a:ext>
            </a:extLst>
          </p:cNvPr>
          <p:cNvCxnSpPr>
            <a:cxnSpLocks/>
            <a:stCxn id="8" idx="3"/>
            <a:endCxn id="49" idx="1"/>
          </p:cNvCxnSpPr>
          <p:nvPr/>
        </p:nvCxnSpPr>
        <p:spPr>
          <a:xfrm>
            <a:off x="4781746" y="13184773"/>
            <a:ext cx="1513826" cy="839846"/>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AE1A93D4-D34F-7F4D-1A73-D42EBFBBBE68}"/>
              </a:ext>
            </a:extLst>
          </p:cNvPr>
          <p:cNvCxnSpPr>
            <a:cxnSpLocks/>
            <a:stCxn id="9" idx="3"/>
          </p:cNvCxnSpPr>
          <p:nvPr/>
        </p:nvCxnSpPr>
        <p:spPr>
          <a:xfrm flipV="1">
            <a:off x="4781746" y="14024619"/>
            <a:ext cx="1513826" cy="132755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25">
            <a:extLst>
              <a:ext uri="{FF2B5EF4-FFF2-40B4-BE49-F238E27FC236}">
                <a16:creationId xmlns:a16="http://schemas.microsoft.com/office/drawing/2014/main" id="{605989CE-553F-69E3-1312-8F83AF213071}"/>
              </a:ext>
            </a:extLst>
          </p:cNvPr>
          <p:cNvCxnSpPr>
            <a:cxnSpLocks/>
            <a:stCxn id="98" idx="2"/>
            <a:endCxn id="49" idx="0"/>
          </p:cNvCxnSpPr>
          <p:nvPr/>
        </p:nvCxnSpPr>
        <p:spPr>
          <a:xfrm>
            <a:off x="7667172" y="12603341"/>
            <a:ext cx="0" cy="62117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764DAA84-17A7-794F-A847-9CBADD39C72E}"/>
              </a:ext>
            </a:extLst>
          </p:cNvPr>
          <p:cNvSpPr/>
          <p:nvPr/>
        </p:nvSpPr>
        <p:spPr bwMode="auto">
          <a:xfrm>
            <a:off x="14187088" y="4561720"/>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73" name="Rectangle 72">
            <a:extLst>
              <a:ext uri="{FF2B5EF4-FFF2-40B4-BE49-F238E27FC236}">
                <a16:creationId xmlns:a16="http://schemas.microsoft.com/office/drawing/2014/main" id="{984728C0-6AF2-349E-8165-F436D120991D}"/>
              </a:ext>
            </a:extLst>
          </p:cNvPr>
          <p:cNvSpPr/>
          <p:nvPr/>
        </p:nvSpPr>
        <p:spPr bwMode="auto">
          <a:xfrm>
            <a:off x="14187088" y="6743406"/>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74" name="Rectangle 73">
            <a:extLst>
              <a:ext uri="{FF2B5EF4-FFF2-40B4-BE49-F238E27FC236}">
                <a16:creationId xmlns:a16="http://schemas.microsoft.com/office/drawing/2014/main" id="{02975375-7C60-64BB-E157-619253845371}"/>
              </a:ext>
            </a:extLst>
          </p:cNvPr>
          <p:cNvSpPr/>
          <p:nvPr/>
        </p:nvSpPr>
        <p:spPr bwMode="auto">
          <a:xfrm>
            <a:off x="14187088" y="8910807"/>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75" name="Rectangle 74">
            <a:extLst>
              <a:ext uri="{FF2B5EF4-FFF2-40B4-BE49-F238E27FC236}">
                <a16:creationId xmlns:a16="http://schemas.microsoft.com/office/drawing/2014/main" id="{46E54379-847A-492B-4F42-AD8CD0BF21FE}"/>
              </a:ext>
            </a:extLst>
          </p:cNvPr>
          <p:cNvSpPr/>
          <p:nvPr/>
        </p:nvSpPr>
        <p:spPr bwMode="auto">
          <a:xfrm>
            <a:off x="14187088" y="11078208"/>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cxnSp>
        <p:nvCxnSpPr>
          <p:cNvPr id="94" name="Connector: Elbow 93">
            <a:extLst>
              <a:ext uri="{FF2B5EF4-FFF2-40B4-BE49-F238E27FC236}">
                <a16:creationId xmlns:a16="http://schemas.microsoft.com/office/drawing/2014/main" id="{8E2E0A3A-8BA9-3C03-80B4-6EE9F1D03CC2}"/>
              </a:ext>
            </a:extLst>
          </p:cNvPr>
          <p:cNvCxnSpPr>
            <a:cxnSpLocks/>
            <a:stCxn id="49" idx="2"/>
            <a:endCxn id="73" idx="1"/>
          </p:cNvCxnSpPr>
          <p:nvPr/>
        </p:nvCxnSpPr>
        <p:spPr>
          <a:xfrm rot="5400000" flipH="1" flipV="1">
            <a:off x="7286523" y="7924155"/>
            <a:ext cx="7281213" cy="6519916"/>
          </a:xfrm>
          <a:prstGeom prst="bentConnector4">
            <a:avLst>
              <a:gd name="adj1" fmla="val -3140"/>
              <a:gd name="adj2" fmla="val 8574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4E106716-5A3C-4158-ED97-86704AB65AE5}"/>
              </a:ext>
            </a:extLst>
          </p:cNvPr>
          <p:cNvCxnSpPr>
            <a:cxnSpLocks/>
            <a:stCxn id="49" idx="2"/>
            <a:endCxn id="71" idx="1"/>
          </p:cNvCxnSpPr>
          <p:nvPr/>
        </p:nvCxnSpPr>
        <p:spPr>
          <a:xfrm rot="5400000" flipH="1" flipV="1">
            <a:off x="6195680" y="6833312"/>
            <a:ext cx="9462899" cy="6519916"/>
          </a:xfrm>
          <a:prstGeom prst="bentConnector4">
            <a:avLst>
              <a:gd name="adj1" fmla="val -2416"/>
              <a:gd name="adj2" fmla="val 85859"/>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08491990-26F9-1C06-4457-490194B291E3}"/>
              </a:ext>
            </a:extLst>
          </p:cNvPr>
          <p:cNvCxnSpPr>
            <a:cxnSpLocks/>
            <a:stCxn id="75" idx="3"/>
            <a:endCxn id="103" idx="3"/>
          </p:cNvCxnSpPr>
          <p:nvPr/>
        </p:nvCxnSpPr>
        <p:spPr>
          <a:xfrm flipH="1">
            <a:off x="16917197" y="11878308"/>
            <a:ext cx="13091" cy="3845334"/>
          </a:xfrm>
          <a:prstGeom prst="bentConnector3">
            <a:avLst>
              <a:gd name="adj1" fmla="val -174623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1E4C3027-D32D-94D9-DA9B-C825FB49731F}"/>
              </a:ext>
            </a:extLst>
          </p:cNvPr>
          <p:cNvCxnSpPr>
            <a:cxnSpLocks/>
            <a:stCxn id="71" idx="3"/>
            <a:endCxn id="103" idx="3"/>
          </p:cNvCxnSpPr>
          <p:nvPr/>
        </p:nvCxnSpPr>
        <p:spPr>
          <a:xfrm flipH="1">
            <a:off x="16917197" y="5361820"/>
            <a:ext cx="13091" cy="10361822"/>
          </a:xfrm>
          <a:prstGeom prst="bentConnector3">
            <a:avLst>
              <a:gd name="adj1" fmla="val -1746238"/>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25">
            <a:extLst>
              <a:ext uri="{FF2B5EF4-FFF2-40B4-BE49-F238E27FC236}">
                <a16:creationId xmlns:a16="http://schemas.microsoft.com/office/drawing/2014/main" id="{3326A341-C9F2-2F25-DD6E-44B78FC52C04}"/>
              </a:ext>
            </a:extLst>
          </p:cNvPr>
          <p:cNvCxnSpPr>
            <a:cxnSpLocks/>
            <a:stCxn id="97" idx="2"/>
            <a:endCxn id="103" idx="1"/>
          </p:cNvCxnSpPr>
          <p:nvPr/>
        </p:nvCxnSpPr>
        <p:spPr>
          <a:xfrm rot="16200000" flipH="1">
            <a:off x="11524603" y="13074247"/>
            <a:ext cx="2499123" cy="2799665"/>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4414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3510060" y="245661"/>
            <a:ext cx="8440935" cy="14512330"/>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32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12431" y="2385062"/>
            <a:ext cx="2743200" cy="685800"/>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12431" y="3700784"/>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6850580" y="1307057"/>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occupational health and safety</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158053" y="8110707"/>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Analyze safety conditions</a:t>
            </a:r>
            <a:endParaRPr lang="en-US" sz="1800" dirty="0">
              <a:solidFill>
                <a:sysClr val="windowText" lastClr="000000"/>
              </a:solidFill>
              <a:ea typeface="Segoe UI" pitchFamily="34" charset="0"/>
              <a:cs typeface="Segoe UI" pitchFamily="34" charset="0"/>
            </a:endParaRP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5164168" y="5882469"/>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ea typeface="Segoe UI" pitchFamily="34" charset="0"/>
                <a:cs typeface="Segoe UI" pitchFamily="34" charset="0"/>
              </a:rPr>
              <a:t>Document safety protocols, policies, and procedures</a:t>
            </a:r>
            <a:endParaRPr lang="en-US" sz="1800" dirty="0">
              <a:solidFill>
                <a:sysClr val="windowText" lastClr="000000"/>
              </a:solidFill>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602278" y="13130020"/>
            <a:ext cx="2743200" cy="685800"/>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16" name="Straight Arrow Connector 115">
            <a:extLst>
              <a:ext uri="{FF2B5EF4-FFF2-40B4-BE49-F238E27FC236}">
                <a16:creationId xmlns:a16="http://schemas.microsoft.com/office/drawing/2014/main" id="{F64EAC6D-B976-98BC-94A9-3F3FBD8F4DB9}"/>
              </a:ext>
            </a:extLst>
          </p:cNvPr>
          <p:cNvCxnSpPr>
            <a:cxnSpLocks/>
            <a:stCxn id="15" idx="2"/>
            <a:endCxn id="149" idx="0"/>
          </p:cNvCxnSpPr>
          <p:nvPr/>
        </p:nvCxnSpPr>
        <p:spPr>
          <a:xfrm>
            <a:off x="1684031" y="5300984"/>
            <a:ext cx="0" cy="58148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Flowchart: Predefined Process 49">
            <a:extLst>
              <a:ext uri="{FF2B5EF4-FFF2-40B4-BE49-F238E27FC236}">
                <a16:creationId xmlns:a16="http://schemas.microsoft.com/office/drawing/2014/main" id="{2C6CCC08-2467-D1CA-E3ED-D6C81F95CD62}"/>
              </a:ext>
            </a:extLst>
          </p:cNvPr>
          <p:cNvSpPr/>
          <p:nvPr/>
        </p:nvSpPr>
        <p:spPr bwMode="auto">
          <a:xfrm>
            <a:off x="5164168" y="3700784"/>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rPr>
              <a:t>Identify workplace hazards</a:t>
            </a:r>
          </a:p>
        </p:txBody>
      </p:sp>
      <p:sp>
        <p:nvSpPr>
          <p:cNvPr id="149" name="Rectangle 148">
            <a:extLst>
              <a:ext uri="{FF2B5EF4-FFF2-40B4-BE49-F238E27FC236}">
                <a16:creationId xmlns:a16="http://schemas.microsoft.com/office/drawing/2014/main" id="{941A1B33-A690-89D9-F0BF-D1C4A06DCD8F}"/>
              </a:ext>
            </a:extLst>
          </p:cNvPr>
          <p:cNvSpPr/>
          <p:nvPr/>
        </p:nvSpPr>
        <p:spPr bwMode="auto">
          <a:xfrm>
            <a:off x="312431" y="5882469"/>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cs typeface="Segoe UI" pitchFamily="34" charset="0"/>
              </a:rPr>
              <a:t>Onboard and manage the employee lifecycle</a:t>
            </a:r>
            <a:endParaRPr lang="en-US" sz="1800" b="1" dirty="0">
              <a:solidFill>
                <a:schemeClr val="bg1"/>
              </a:solidFill>
              <a:ea typeface="Segoe UI" pitchFamily="34" charset="0"/>
              <a:cs typeface="Segoe UI" pitchFamily="34" charset="0"/>
            </a:endParaRPr>
          </a:p>
        </p:txBody>
      </p:sp>
      <p:cxnSp>
        <p:nvCxnSpPr>
          <p:cNvPr id="23" name="Connector: Elbow 22">
            <a:extLst>
              <a:ext uri="{FF2B5EF4-FFF2-40B4-BE49-F238E27FC236}">
                <a16:creationId xmlns:a16="http://schemas.microsoft.com/office/drawing/2014/main" id="{46285C98-5E27-AD62-0A78-0B846A578128}"/>
              </a:ext>
            </a:extLst>
          </p:cNvPr>
          <p:cNvCxnSpPr>
            <a:cxnSpLocks/>
            <a:stCxn id="96" idx="2"/>
            <a:endCxn id="50" idx="0"/>
          </p:cNvCxnSpPr>
          <p:nvPr/>
        </p:nvCxnSpPr>
        <p:spPr>
          <a:xfrm rot="5400000">
            <a:off x="6982211" y="2460814"/>
            <a:ext cx="793527" cy="1686412"/>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E0EEC5D-1107-0F72-D534-29318C3F0ACE}"/>
              </a:ext>
            </a:extLst>
          </p:cNvPr>
          <p:cNvCxnSpPr>
            <a:cxnSpLocks/>
            <a:stCxn id="50" idx="2"/>
            <a:endCxn id="99" idx="0"/>
          </p:cNvCxnSpPr>
          <p:nvPr/>
        </p:nvCxnSpPr>
        <p:spPr>
          <a:xfrm>
            <a:off x="6535768" y="5300984"/>
            <a:ext cx="0" cy="58148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B1C41765-B5E7-1409-E71A-7C808C18ECD8}"/>
              </a:ext>
            </a:extLst>
          </p:cNvPr>
          <p:cNvSpPr/>
          <p:nvPr/>
        </p:nvSpPr>
        <p:spPr bwMode="auto">
          <a:xfrm>
            <a:off x="12489169" y="8110707"/>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72" name="Connector: Elbow 71">
            <a:extLst>
              <a:ext uri="{FF2B5EF4-FFF2-40B4-BE49-F238E27FC236}">
                <a16:creationId xmlns:a16="http://schemas.microsoft.com/office/drawing/2014/main" id="{563ED9F8-1277-0623-7666-983422A3FA50}"/>
              </a:ext>
            </a:extLst>
          </p:cNvPr>
          <p:cNvCxnSpPr>
            <a:cxnSpLocks/>
            <a:stCxn id="149" idx="3"/>
            <a:endCxn id="96" idx="1"/>
          </p:cNvCxnSpPr>
          <p:nvPr/>
        </p:nvCxnSpPr>
        <p:spPr>
          <a:xfrm flipV="1">
            <a:off x="3055631" y="2107157"/>
            <a:ext cx="3794949" cy="4575412"/>
          </a:xfrm>
          <a:prstGeom prst="bentConnector3">
            <a:avLst>
              <a:gd name="adj1" fmla="val 2086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537D499F-A454-73BB-1317-171715119C9B}"/>
              </a:ext>
            </a:extLst>
          </p:cNvPr>
          <p:cNvCxnSpPr>
            <a:cxnSpLocks/>
            <a:stCxn id="11" idx="2"/>
            <a:endCxn id="103" idx="1"/>
          </p:cNvCxnSpPr>
          <p:nvPr/>
        </p:nvCxnSpPr>
        <p:spPr>
          <a:xfrm rot="16200000" flipH="1">
            <a:off x="10504230" y="11374871"/>
            <a:ext cx="1533775" cy="266232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25">
            <a:extLst>
              <a:ext uri="{FF2B5EF4-FFF2-40B4-BE49-F238E27FC236}">
                <a16:creationId xmlns:a16="http://schemas.microsoft.com/office/drawing/2014/main" id="{605989CE-553F-69E3-1312-8F83AF213071}"/>
              </a:ext>
            </a:extLst>
          </p:cNvPr>
          <p:cNvCxnSpPr>
            <a:cxnSpLocks/>
            <a:stCxn id="98" idx="2"/>
            <a:endCxn id="3" idx="0"/>
          </p:cNvCxnSpPr>
          <p:nvPr/>
        </p:nvCxnSpPr>
        <p:spPr>
          <a:xfrm>
            <a:off x="6529653" y="9710907"/>
            <a:ext cx="0" cy="62803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876278E1-F06A-831F-7EE7-68D2F7BAAD74}"/>
              </a:ext>
            </a:extLst>
          </p:cNvPr>
          <p:cNvSpPr/>
          <p:nvPr/>
        </p:nvSpPr>
        <p:spPr bwMode="auto">
          <a:xfrm>
            <a:off x="5158053" y="10338945"/>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ea typeface="Segoe UI" pitchFamily="34" charset="0"/>
                <a:cs typeface="Segoe UI" pitchFamily="34" charset="0"/>
              </a:rPr>
              <a:t>Conduct a safety audit</a:t>
            </a:r>
            <a:endParaRPr lang="en-US" sz="1800" dirty="0">
              <a:solidFill>
                <a:sysClr val="windowText" lastClr="000000"/>
              </a:solidFill>
              <a:ea typeface="Segoe UI" pitchFamily="34" charset="0"/>
              <a:cs typeface="Segoe UI" pitchFamily="34" charset="0"/>
            </a:endParaRPr>
          </a:p>
        </p:txBody>
      </p:sp>
      <p:sp>
        <p:nvSpPr>
          <p:cNvPr id="4" name="Flowchart: Predefined Process 3">
            <a:extLst>
              <a:ext uri="{FF2B5EF4-FFF2-40B4-BE49-F238E27FC236}">
                <a16:creationId xmlns:a16="http://schemas.microsoft.com/office/drawing/2014/main" id="{F5FAE808-630C-F85C-FB28-E103BEEFB8E3}"/>
              </a:ext>
            </a:extLst>
          </p:cNvPr>
          <p:cNvSpPr/>
          <p:nvPr/>
        </p:nvSpPr>
        <p:spPr bwMode="auto">
          <a:xfrm>
            <a:off x="5162029" y="12678408"/>
            <a:ext cx="2743200" cy="1589024"/>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rPr>
              <a:t>Train staff on safety protocols</a:t>
            </a:r>
          </a:p>
        </p:txBody>
      </p:sp>
      <p:sp>
        <p:nvSpPr>
          <p:cNvPr id="7" name="Flowchart: Predefined Process 6">
            <a:extLst>
              <a:ext uri="{FF2B5EF4-FFF2-40B4-BE49-F238E27FC236}">
                <a16:creationId xmlns:a16="http://schemas.microsoft.com/office/drawing/2014/main" id="{B8E4530B-703B-A159-82CC-4FFD4CAC5ABC}"/>
              </a:ext>
            </a:extLst>
          </p:cNvPr>
          <p:cNvSpPr/>
          <p:nvPr/>
        </p:nvSpPr>
        <p:spPr bwMode="auto">
          <a:xfrm>
            <a:off x="8568357" y="8110707"/>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dirty="0">
                <a:solidFill>
                  <a:srgbClr val="000000"/>
                </a:solidFill>
                <a:effectLst/>
              </a:rPr>
              <a:t>Determine the cost of care for injury or illness</a:t>
            </a:r>
            <a:endParaRPr lang="en-US" sz="1800" dirty="0">
              <a:solidFill>
                <a:sysClr val="windowText" lastClr="000000"/>
              </a:solidFill>
              <a:ea typeface="Segoe UI" pitchFamily="34" charset="0"/>
              <a:cs typeface="Segoe UI" pitchFamily="34" charset="0"/>
            </a:endParaRPr>
          </a:p>
        </p:txBody>
      </p:sp>
      <p:sp>
        <p:nvSpPr>
          <p:cNvPr id="10" name="Flowchart: Predefined Process 9">
            <a:extLst>
              <a:ext uri="{FF2B5EF4-FFF2-40B4-BE49-F238E27FC236}">
                <a16:creationId xmlns:a16="http://schemas.microsoft.com/office/drawing/2014/main" id="{15983843-FA9E-3394-B4AF-16A4595A173F}"/>
              </a:ext>
            </a:extLst>
          </p:cNvPr>
          <p:cNvSpPr/>
          <p:nvPr/>
        </p:nvSpPr>
        <p:spPr bwMode="auto">
          <a:xfrm>
            <a:off x="8568357" y="3700784"/>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ea typeface="Segoe UI" pitchFamily="34" charset="0"/>
                <a:cs typeface="Segoe UI" pitchFamily="34" charset="0"/>
              </a:rPr>
              <a:t>Report an injury or illness</a:t>
            </a:r>
            <a:endParaRPr lang="en-US" sz="1800" dirty="0">
              <a:solidFill>
                <a:sysClr val="windowText" lastClr="000000"/>
              </a:solidFill>
              <a:ea typeface="Segoe UI" pitchFamily="34" charset="0"/>
              <a:cs typeface="Segoe UI" pitchFamily="34" charset="0"/>
            </a:endParaRPr>
          </a:p>
        </p:txBody>
      </p:sp>
      <p:sp>
        <p:nvSpPr>
          <p:cNvPr id="11" name="Flowchart: Predefined Process 10">
            <a:extLst>
              <a:ext uri="{FF2B5EF4-FFF2-40B4-BE49-F238E27FC236}">
                <a16:creationId xmlns:a16="http://schemas.microsoft.com/office/drawing/2014/main" id="{7EFB4B01-D1A4-D436-7E12-CF9DE5E40414}"/>
              </a:ext>
            </a:extLst>
          </p:cNvPr>
          <p:cNvSpPr/>
          <p:nvPr/>
        </p:nvSpPr>
        <p:spPr bwMode="auto">
          <a:xfrm>
            <a:off x="8568357" y="10338945"/>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rPr>
              <a:t>Analyze and communicate about safety</a:t>
            </a:r>
          </a:p>
        </p:txBody>
      </p:sp>
      <p:sp>
        <p:nvSpPr>
          <p:cNvPr id="17" name="Flowchart: Predefined Process 16">
            <a:extLst>
              <a:ext uri="{FF2B5EF4-FFF2-40B4-BE49-F238E27FC236}">
                <a16:creationId xmlns:a16="http://schemas.microsoft.com/office/drawing/2014/main" id="{8CB80D30-4A03-5BE8-9033-612143705CB0}"/>
              </a:ext>
            </a:extLst>
          </p:cNvPr>
          <p:cNvSpPr/>
          <p:nvPr/>
        </p:nvSpPr>
        <p:spPr bwMode="auto">
          <a:xfrm>
            <a:off x="8568357" y="5882469"/>
            <a:ext cx="2743200" cy="16002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rgbClr val="000000"/>
                </a:solidFill>
              </a:rPr>
              <a:t>Seek treatment for an injury or illness</a:t>
            </a:r>
          </a:p>
        </p:txBody>
      </p:sp>
      <p:cxnSp>
        <p:nvCxnSpPr>
          <p:cNvPr id="6" name="Connector: Elbow 25">
            <a:extLst>
              <a:ext uri="{FF2B5EF4-FFF2-40B4-BE49-F238E27FC236}">
                <a16:creationId xmlns:a16="http://schemas.microsoft.com/office/drawing/2014/main" id="{82AD5909-C384-3300-BE33-252A31CE51C1}"/>
              </a:ext>
            </a:extLst>
          </p:cNvPr>
          <p:cNvCxnSpPr>
            <a:cxnSpLocks/>
            <a:stCxn id="99" idx="2"/>
            <a:endCxn id="98" idx="0"/>
          </p:cNvCxnSpPr>
          <p:nvPr/>
        </p:nvCxnSpPr>
        <p:spPr>
          <a:xfrm flipH="1">
            <a:off x="6529653" y="7482669"/>
            <a:ext cx="6115" cy="62803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25">
            <a:extLst>
              <a:ext uri="{FF2B5EF4-FFF2-40B4-BE49-F238E27FC236}">
                <a16:creationId xmlns:a16="http://schemas.microsoft.com/office/drawing/2014/main" id="{78201161-87B5-F618-C807-5FA9FA9F9639}"/>
              </a:ext>
            </a:extLst>
          </p:cNvPr>
          <p:cNvCxnSpPr>
            <a:cxnSpLocks/>
            <a:stCxn id="3" idx="2"/>
            <a:endCxn id="4" idx="0"/>
          </p:cNvCxnSpPr>
          <p:nvPr/>
        </p:nvCxnSpPr>
        <p:spPr>
          <a:xfrm>
            <a:off x="6529653" y="11939145"/>
            <a:ext cx="3976" cy="73926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6CCE3E78-32FE-D543-4945-79AE549315DC}"/>
              </a:ext>
            </a:extLst>
          </p:cNvPr>
          <p:cNvCxnSpPr>
            <a:cxnSpLocks/>
            <a:stCxn id="96" idx="2"/>
            <a:endCxn id="10" idx="0"/>
          </p:cNvCxnSpPr>
          <p:nvPr/>
        </p:nvCxnSpPr>
        <p:spPr>
          <a:xfrm rot="16200000" flipH="1">
            <a:off x="8684305" y="2445131"/>
            <a:ext cx="793527" cy="171777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1699C25-257A-7D6E-E890-1340554BED52}"/>
              </a:ext>
            </a:extLst>
          </p:cNvPr>
          <p:cNvSpPr/>
          <p:nvPr/>
        </p:nvSpPr>
        <p:spPr bwMode="auto">
          <a:xfrm>
            <a:off x="312431" y="8110707"/>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employee performance and growth</a:t>
            </a:r>
          </a:p>
        </p:txBody>
      </p:sp>
      <p:sp>
        <p:nvSpPr>
          <p:cNvPr id="24" name="Rectangle 23">
            <a:extLst>
              <a:ext uri="{FF2B5EF4-FFF2-40B4-BE49-F238E27FC236}">
                <a16:creationId xmlns:a16="http://schemas.microsoft.com/office/drawing/2014/main" id="{200B44A5-3E97-96B0-14F1-A786A4A12BEF}"/>
              </a:ext>
            </a:extLst>
          </p:cNvPr>
          <p:cNvSpPr/>
          <p:nvPr/>
        </p:nvSpPr>
        <p:spPr bwMode="auto">
          <a:xfrm>
            <a:off x="312431" y="10338945"/>
            <a:ext cx="2743200" cy="16002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Design to retire</a:t>
            </a:r>
          </a:p>
        </p:txBody>
      </p:sp>
      <p:sp>
        <p:nvSpPr>
          <p:cNvPr id="25" name="Rectangle 24">
            <a:extLst>
              <a:ext uri="{FF2B5EF4-FFF2-40B4-BE49-F238E27FC236}">
                <a16:creationId xmlns:a16="http://schemas.microsoft.com/office/drawing/2014/main" id="{0514C83D-6E37-B89B-F086-5BD4FBA205FE}"/>
              </a:ext>
            </a:extLst>
          </p:cNvPr>
          <p:cNvSpPr/>
          <p:nvPr/>
        </p:nvSpPr>
        <p:spPr bwMode="auto">
          <a:xfrm>
            <a:off x="312431" y="12678408"/>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Introduce new products</a:t>
            </a:r>
          </a:p>
        </p:txBody>
      </p:sp>
      <p:cxnSp>
        <p:nvCxnSpPr>
          <p:cNvPr id="33" name="Straight Arrow Connector 32">
            <a:extLst>
              <a:ext uri="{FF2B5EF4-FFF2-40B4-BE49-F238E27FC236}">
                <a16:creationId xmlns:a16="http://schemas.microsoft.com/office/drawing/2014/main" id="{6BB0A440-B32F-A58F-CE5C-7FA787D351BB}"/>
              </a:ext>
            </a:extLst>
          </p:cNvPr>
          <p:cNvCxnSpPr>
            <a:cxnSpLocks/>
            <a:stCxn id="149" idx="2"/>
            <a:endCxn id="22" idx="0"/>
          </p:cNvCxnSpPr>
          <p:nvPr/>
        </p:nvCxnSpPr>
        <p:spPr>
          <a:xfrm>
            <a:off x="1684031" y="7482669"/>
            <a:ext cx="0" cy="62803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F7176D5C-C7F5-2AD9-CBEA-2C1976845A87}"/>
              </a:ext>
            </a:extLst>
          </p:cNvPr>
          <p:cNvCxnSpPr>
            <a:cxnSpLocks/>
            <a:stCxn id="22" idx="3"/>
            <a:endCxn id="99" idx="1"/>
          </p:cNvCxnSpPr>
          <p:nvPr/>
        </p:nvCxnSpPr>
        <p:spPr>
          <a:xfrm flipV="1">
            <a:off x="3055631" y="6682569"/>
            <a:ext cx="2108537" cy="2228238"/>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41B3D5C6-1E92-CEDF-236A-C83507E4E00F}"/>
              </a:ext>
            </a:extLst>
          </p:cNvPr>
          <p:cNvCxnSpPr>
            <a:cxnSpLocks/>
            <a:stCxn id="25" idx="3"/>
            <a:endCxn id="99" idx="1"/>
          </p:cNvCxnSpPr>
          <p:nvPr/>
        </p:nvCxnSpPr>
        <p:spPr>
          <a:xfrm flipV="1">
            <a:off x="3055631" y="6682569"/>
            <a:ext cx="2108537" cy="6795939"/>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3595003-E94B-FBCD-1A4F-80C6A2D7F22A}"/>
              </a:ext>
            </a:extLst>
          </p:cNvPr>
          <p:cNvCxnSpPr>
            <a:cxnSpLocks/>
            <a:stCxn id="14" idx="1"/>
            <a:endCxn id="24" idx="1"/>
          </p:cNvCxnSpPr>
          <p:nvPr/>
        </p:nvCxnSpPr>
        <p:spPr>
          <a:xfrm rot="10800000" flipV="1">
            <a:off x="312431" y="2727961"/>
            <a:ext cx="12700" cy="8411083"/>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46">
            <a:extLst>
              <a:ext uri="{FF2B5EF4-FFF2-40B4-BE49-F238E27FC236}">
                <a16:creationId xmlns:a16="http://schemas.microsoft.com/office/drawing/2014/main" id="{4ECC4DE7-EB42-089F-9773-6EFF4DFD9698}"/>
              </a:ext>
            </a:extLst>
          </p:cNvPr>
          <p:cNvCxnSpPr>
            <a:cxnSpLocks/>
            <a:stCxn id="14" idx="1"/>
            <a:endCxn id="15" idx="1"/>
          </p:cNvCxnSpPr>
          <p:nvPr/>
        </p:nvCxnSpPr>
        <p:spPr>
          <a:xfrm rot="10800000" flipV="1">
            <a:off x="312431" y="2727962"/>
            <a:ext cx="12700" cy="1772922"/>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25">
            <a:extLst>
              <a:ext uri="{FF2B5EF4-FFF2-40B4-BE49-F238E27FC236}">
                <a16:creationId xmlns:a16="http://schemas.microsoft.com/office/drawing/2014/main" id="{AA06A8C3-AEA1-7C7C-B425-1BF6BD3DD60C}"/>
              </a:ext>
            </a:extLst>
          </p:cNvPr>
          <p:cNvCxnSpPr>
            <a:cxnSpLocks/>
            <a:stCxn id="10" idx="2"/>
            <a:endCxn id="17" idx="0"/>
          </p:cNvCxnSpPr>
          <p:nvPr/>
        </p:nvCxnSpPr>
        <p:spPr>
          <a:xfrm>
            <a:off x="9939957" y="5300984"/>
            <a:ext cx="0" cy="58148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D0363DAE-2B40-380E-3CE4-15CD49901E33}"/>
              </a:ext>
            </a:extLst>
          </p:cNvPr>
          <p:cNvSpPr/>
          <p:nvPr/>
        </p:nvSpPr>
        <p:spPr bwMode="auto">
          <a:xfrm>
            <a:off x="12489169" y="10338944"/>
            <a:ext cx="2743200" cy="16002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Record financial transactions</a:t>
            </a:r>
          </a:p>
        </p:txBody>
      </p:sp>
      <p:cxnSp>
        <p:nvCxnSpPr>
          <p:cNvPr id="82" name="Connector: Elbow 25">
            <a:extLst>
              <a:ext uri="{FF2B5EF4-FFF2-40B4-BE49-F238E27FC236}">
                <a16:creationId xmlns:a16="http://schemas.microsoft.com/office/drawing/2014/main" id="{E2D2700E-E2F2-E9A1-E1FD-D7A5FA3B1D55}"/>
              </a:ext>
            </a:extLst>
          </p:cNvPr>
          <p:cNvCxnSpPr>
            <a:cxnSpLocks/>
            <a:stCxn id="17" idx="2"/>
            <a:endCxn id="7" idx="0"/>
          </p:cNvCxnSpPr>
          <p:nvPr/>
        </p:nvCxnSpPr>
        <p:spPr>
          <a:xfrm>
            <a:off x="9939957" y="7482669"/>
            <a:ext cx="0" cy="62803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25">
            <a:extLst>
              <a:ext uri="{FF2B5EF4-FFF2-40B4-BE49-F238E27FC236}">
                <a16:creationId xmlns:a16="http://schemas.microsoft.com/office/drawing/2014/main" id="{87D1F57B-9BA4-C526-CFE9-B61449780251}"/>
              </a:ext>
            </a:extLst>
          </p:cNvPr>
          <p:cNvCxnSpPr>
            <a:cxnSpLocks/>
            <a:stCxn id="7" idx="2"/>
            <a:endCxn id="11" idx="0"/>
          </p:cNvCxnSpPr>
          <p:nvPr/>
        </p:nvCxnSpPr>
        <p:spPr>
          <a:xfrm>
            <a:off x="9939957" y="9710907"/>
            <a:ext cx="0" cy="62803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25">
            <a:extLst>
              <a:ext uri="{FF2B5EF4-FFF2-40B4-BE49-F238E27FC236}">
                <a16:creationId xmlns:a16="http://schemas.microsoft.com/office/drawing/2014/main" id="{849296DC-845F-84F8-0122-1F2FA5554BCB}"/>
              </a:ext>
            </a:extLst>
          </p:cNvPr>
          <p:cNvCxnSpPr>
            <a:cxnSpLocks/>
            <a:stCxn id="7" idx="3"/>
            <a:endCxn id="62" idx="1"/>
          </p:cNvCxnSpPr>
          <p:nvPr/>
        </p:nvCxnSpPr>
        <p:spPr>
          <a:xfrm>
            <a:off x="11311557" y="8910807"/>
            <a:ext cx="1177612"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25">
            <a:extLst>
              <a:ext uri="{FF2B5EF4-FFF2-40B4-BE49-F238E27FC236}">
                <a16:creationId xmlns:a16="http://schemas.microsoft.com/office/drawing/2014/main" id="{DF86EFAB-793D-71D1-DF33-17686FFCCB92}"/>
              </a:ext>
            </a:extLst>
          </p:cNvPr>
          <p:cNvCxnSpPr>
            <a:cxnSpLocks/>
            <a:stCxn id="62" idx="2"/>
            <a:endCxn id="78" idx="0"/>
          </p:cNvCxnSpPr>
          <p:nvPr/>
        </p:nvCxnSpPr>
        <p:spPr>
          <a:xfrm>
            <a:off x="13860769" y="9710907"/>
            <a:ext cx="0" cy="628037"/>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25">
            <a:extLst>
              <a:ext uri="{FF2B5EF4-FFF2-40B4-BE49-F238E27FC236}">
                <a16:creationId xmlns:a16="http://schemas.microsoft.com/office/drawing/2014/main" id="{421985E0-0219-97F2-FA15-C2C9D59E6AE8}"/>
              </a:ext>
            </a:extLst>
          </p:cNvPr>
          <p:cNvCxnSpPr>
            <a:cxnSpLocks/>
            <a:endCxn id="103" idx="0"/>
          </p:cNvCxnSpPr>
          <p:nvPr/>
        </p:nvCxnSpPr>
        <p:spPr>
          <a:xfrm flipH="1">
            <a:off x="13973878" y="11939143"/>
            <a:ext cx="11845" cy="1190877"/>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834055"/>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usiness Process Guide Graphics Template.potx" id="{E0A5576E-E08B-4F1B-8FA7-68E2A5C3C59C}" vid="{A7F942AD-6027-4E6D-9930-C5DD90F566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elements/1.1/"/>
    <ds:schemaRef ds:uri="a943df03-383b-49cb-84d6-f21e13974dfe"/>
    <ds:schemaRef ds:uri="1d596d27-e1f6-4226-8984-550c8efea889"/>
    <ds:schemaRef ds:uri="http://schemas.microsoft.com/office/infopath/2007/PartnerControls"/>
    <ds:schemaRef ds:uri="http://purl.org/dc/dcmitype/"/>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DA7F742-D23D-4726-A8DA-6597F7D8E0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Process Guide Graphics - Hire to Retire</Template>
  <TotalTime>1723</TotalTime>
  <Words>1487</Words>
  <Application>Microsoft Office PowerPoint</Application>
  <PresentationFormat>Custom</PresentationFormat>
  <Paragraphs>245</Paragraphs>
  <Slides>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51</cp:revision>
  <dcterms:created xsi:type="dcterms:W3CDTF">2023-03-27T17:09:40Z</dcterms:created>
  <dcterms:modified xsi:type="dcterms:W3CDTF">2023-12-01T19:27:48Z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